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3" r:id="rId1"/>
  </p:sldMasterIdLst>
  <p:notesMasterIdLst>
    <p:notesMasterId r:id="rId13"/>
  </p:notesMasterIdLst>
  <p:sldIdLst>
    <p:sldId id="257" r:id="rId2"/>
    <p:sldId id="258" r:id="rId3"/>
    <p:sldId id="285" r:id="rId4"/>
    <p:sldId id="261" r:id="rId5"/>
    <p:sldId id="272" r:id="rId6"/>
    <p:sldId id="280" r:id="rId7"/>
    <p:sldId id="273" r:id="rId8"/>
    <p:sldId id="282" r:id="rId9"/>
    <p:sldId id="270" r:id="rId10"/>
    <p:sldId id="283" r:id="rId11"/>
    <p:sldId id="284" r:id="rId12"/>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494B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E171933-4619-4E11-9A3F-F7608DF75F80}" styleName="中間スタイル 1 - アクセント 4">
    <a:wholeTbl>
      <a:tcTxStyle>
        <a:fontRef idx="minor">
          <a:srgbClr val="00000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rgbClr val="000000"/>
        </a:fontRef>
        <a:schemeClr val="lt1"/>
      </a:tcTxStyle>
      <a:tcStyle>
        <a:tcBdr/>
        <a:fill>
          <a:solidFill>
            <a:schemeClr val="accent4"/>
          </a:solidFill>
        </a:fill>
      </a:tcStyle>
    </a:firstRow>
  </a:tblStyle>
  <a:tblStyle styleId="{3B4B98B0-60AC-42C2-AFA5-B58CD77FA1E5}" styleName="淡色スタイル 1 - アクセント 1">
    <a:wholeTbl>
      <a:tcTxStyle>
        <a:fontRef idx="minor">
          <a:srgbClr val="00000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淡色スタイル 2 - アクセント 1">
    <a:wholeTbl>
      <a:tcTxStyle>
        <a:fontRef idx="minor">
          <a:srgbClr val="00000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rgbClr val="00000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28"/>
    <p:restoredTop sz="94384" autoAdjust="0"/>
  </p:normalViewPr>
  <p:slideViewPr>
    <p:cSldViewPr snapToGrid="0">
      <p:cViewPr varScale="1">
        <p:scale>
          <a:sx n="63" d="100"/>
          <a:sy n="63" d="100"/>
        </p:scale>
        <p:origin x="70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令和5年度</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Pt>
            <c:idx val="6"/>
            <c:marker>
              <c:symbol val="circle"/>
              <c:size val="5"/>
              <c:spPr>
                <a:solidFill>
                  <a:schemeClr val="accent1"/>
                </a:solidFill>
                <a:ln w="9525">
                  <a:solidFill>
                    <a:schemeClr val="accent1"/>
                  </a:solidFill>
                </a:ln>
                <a:effectLst/>
              </c:spPr>
            </c:marker>
            <c:bubble3D val="0"/>
            <c:spPr>
              <a:ln w="28575" cap="rnd">
                <a:solidFill>
                  <a:schemeClr val="accent1"/>
                </a:solidFill>
                <a:round/>
              </a:ln>
              <a:effectLst/>
            </c:spPr>
            <c:extLst>
              <c:ext xmlns:c16="http://schemas.microsoft.com/office/drawing/2014/chart" uri="{C3380CC4-5D6E-409C-BE32-E72D297353CC}">
                <c16:uniqueId val="{00000001-4777-4E7C-AA28-A283429CE60B}"/>
              </c:ext>
            </c:extLst>
          </c:dPt>
          <c:dPt>
            <c:idx val="7"/>
            <c:marker>
              <c:symbol val="circle"/>
              <c:size val="5"/>
              <c:spPr>
                <a:solidFill>
                  <a:schemeClr val="accent1"/>
                </a:solidFill>
                <a:ln w="9525">
                  <a:solidFill>
                    <a:schemeClr val="accent1"/>
                  </a:solidFill>
                </a:ln>
                <a:effectLst/>
              </c:spPr>
            </c:marker>
            <c:bubble3D val="0"/>
            <c:spPr>
              <a:ln w="28575" cap="rnd">
                <a:solidFill>
                  <a:schemeClr val="accent1"/>
                </a:solidFill>
                <a:round/>
              </a:ln>
              <a:effectLst/>
            </c:spPr>
            <c:extLst>
              <c:ext xmlns:c16="http://schemas.microsoft.com/office/drawing/2014/chart" uri="{C3380CC4-5D6E-409C-BE32-E72D297353CC}">
                <c16:uniqueId val="{00000003-4777-4E7C-AA28-A283429CE60B}"/>
              </c:ext>
            </c:extLst>
          </c:dPt>
          <c:dPt>
            <c:idx val="10"/>
            <c:marker>
              <c:symbol val="circle"/>
              <c:size val="5"/>
              <c:spPr>
                <a:solidFill>
                  <a:schemeClr val="accent1"/>
                </a:solidFill>
                <a:ln w="9525">
                  <a:solidFill>
                    <a:schemeClr val="accent1"/>
                  </a:solidFill>
                </a:ln>
                <a:effectLst/>
              </c:spPr>
            </c:marker>
            <c:bubble3D val="0"/>
            <c:extLst>
              <c:ext xmlns:c16="http://schemas.microsoft.com/office/drawing/2014/chart" uri="{C3380CC4-5D6E-409C-BE32-E72D297353CC}">
                <c16:uniqueId val="{00000001-2295-48C9-AFF5-6A0B67F8A2E5}"/>
              </c:ext>
            </c:extLst>
          </c:dPt>
          <c:dPt>
            <c:idx val="11"/>
            <c:marker>
              <c:symbol val="circle"/>
              <c:size val="5"/>
              <c:spPr>
                <a:solidFill>
                  <a:schemeClr val="accent1"/>
                </a:solidFill>
                <a:ln w="9525">
                  <a:solidFill>
                    <a:schemeClr val="accent1"/>
                  </a:solidFill>
                </a:ln>
                <a:effectLst/>
              </c:spPr>
            </c:marker>
            <c:bubble3D val="0"/>
            <c:extLst>
              <c:ext xmlns:c16="http://schemas.microsoft.com/office/drawing/2014/chart" uri="{C3380CC4-5D6E-409C-BE32-E72D297353CC}">
                <c16:uniqueId val="{00000003-2295-48C9-AFF5-6A0B67F8A2E5}"/>
              </c:ext>
            </c:extLst>
          </c:dPt>
          <c:dLbls>
            <c:dLbl>
              <c:idx val="6"/>
              <c:layout>
                <c:manualLayout>
                  <c:x val="-1.5110356332881389E-2"/>
                  <c:y val="-5.2303423971013563E-2"/>
                </c:manualLayout>
              </c:layout>
              <c:spPr>
                <a:noFill/>
                <a:ln>
                  <a:noFill/>
                </a:ln>
                <a:effectLst/>
              </c:spPr>
              <c:txPr>
                <a:bodyPr rot="0" spcFirstLastPara="1" vertOverflow="ellipsis" horzOverflow="overflow" vert="horz" wrap="square"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777-4E7C-AA28-A283429CE60B}"/>
                </c:ext>
              </c:extLst>
            </c:dLbl>
            <c:dLbl>
              <c:idx val="7"/>
              <c:layout>
                <c:manualLayout>
                  <c:x val="-4.1419291263678222E-2"/>
                  <c:y val="-5.5063499114602669E-2"/>
                </c:manualLayout>
              </c:layout>
              <c:spPr>
                <a:noFill/>
                <a:ln>
                  <a:noFill/>
                </a:ln>
                <a:effectLst/>
              </c:spPr>
              <c:txPr>
                <a:bodyPr rot="0" spcFirstLastPara="1" vertOverflow="ellipsis" horzOverflow="overflow" vert="horz" wrap="square"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4777-4E7C-AA28-A283429CE60B}"/>
                </c:ext>
              </c:extLst>
            </c:dLbl>
            <c:spPr>
              <a:noFill/>
              <a:ln>
                <a:noFill/>
              </a:ln>
              <a:effectLst/>
            </c:spPr>
            <c:txPr>
              <a:bodyPr rot="0" spcFirstLastPara="1" vertOverflow="ellipsis" horzOverflow="overflow" vert="horz" wrap="square" lIns="38100" tIns="19050" rIns="38100" bIns="19050"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Sheet1!$A$6:$A$15</c:f>
              <c:strCache>
                <c:ptCount val="10"/>
                <c:pt idx="0">
                  <c:v>4月</c:v>
                </c:pt>
                <c:pt idx="1">
                  <c:v>5月</c:v>
                </c:pt>
                <c:pt idx="2">
                  <c:v>6月</c:v>
                </c:pt>
                <c:pt idx="3">
                  <c:v>7月</c:v>
                </c:pt>
                <c:pt idx="4">
                  <c:v>8月</c:v>
                </c:pt>
                <c:pt idx="5">
                  <c:v>9月</c:v>
                </c:pt>
                <c:pt idx="6">
                  <c:v>10月</c:v>
                </c:pt>
                <c:pt idx="7">
                  <c:v>11月</c:v>
                </c:pt>
                <c:pt idx="8">
                  <c:v>12月</c:v>
                </c:pt>
                <c:pt idx="9">
                  <c:v>1月</c:v>
                </c:pt>
              </c:strCache>
            </c:strRef>
          </c:cat>
          <c:val>
            <c:numRef>
              <c:f>Sheet1!$B$6:$B$15</c:f>
              <c:numCache>
                <c:formatCode>General</c:formatCode>
                <c:ptCount val="10"/>
                <c:pt idx="0">
                  <c:v>796</c:v>
                </c:pt>
                <c:pt idx="1">
                  <c:v>603</c:v>
                </c:pt>
                <c:pt idx="2">
                  <c:v>602</c:v>
                </c:pt>
                <c:pt idx="3">
                  <c:v>1193</c:v>
                </c:pt>
                <c:pt idx="4">
                  <c:v>1496</c:v>
                </c:pt>
                <c:pt idx="5">
                  <c:v>650</c:v>
                </c:pt>
                <c:pt idx="6">
                  <c:v>520</c:v>
                </c:pt>
                <c:pt idx="7">
                  <c:v>607</c:v>
                </c:pt>
                <c:pt idx="8">
                  <c:v>739</c:v>
                </c:pt>
                <c:pt idx="9">
                  <c:v>448</c:v>
                </c:pt>
              </c:numCache>
            </c:numRef>
          </c:val>
          <c:smooth val="0"/>
          <c:extLst>
            <c:ext xmlns:c16="http://schemas.microsoft.com/office/drawing/2014/chart" uri="{C3380CC4-5D6E-409C-BE32-E72D297353CC}">
              <c16:uniqueId val="{00000004-2295-48C9-AFF5-6A0B67F8A2E5}"/>
            </c:ext>
          </c:extLst>
        </c:ser>
        <c:dLbls>
          <c:showLegendKey val="0"/>
          <c:showVal val="0"/>
          <c:showCatName val="0"/>
          <c:showSerName val="0"/>
          <c:showPercent val="0"/>
          <c:showBubbleSize val="0"/>
        </c:dLbls>
        <c:marker val="1"/>
        <c:smooth val="0"/>
        <c:axId val="1"/>
        <c:axId val="2"/>
      </c:lineChart>
      <c:catAx>
        <c:axId val="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horzOverflow="overflow" vert="horz" wrap="square" anchor="ctr" anchorCtr="1"/>
          <a:lstStyle/>
          <a:p>
            <a:pPr algn="ctr" rtl="0">
              <a:defRPr lang="ja-JP" altLang="en-US" sz="1197" b="0" i="0" u="none" strike="noStrike" kern="1200" baseline="0">
                <a:solidFill>
                  <a:schemeClr val="tx1">
                    <a:lumMod val="65000"/>
                    <a:lumOff val="35000"/>
                  </a:schemeClr>
                </a:solidFill>
                <a:latin typeface="+mn-lt"/>
                <a:ea typeface="+mn-ea"/>
                <a:cs typeface="+mn-cs"/>
              </a:defRPr>
            </a:pPr>
            <a:endParaRPr lang="ja-JP"/>
          </a:p>
        </c:txPr>
        <c:crossAx val="2"/>
        <c:crosses val="autoZero"/>
        <c:auto val="1"/>
        <c:lblAlgn val="ctr"/>
        <c:lblOffset val="100"/>
        <c:noMultiLvlLbl val="0"/>
      </c:catAx>
      <c:valAx>
        <c:axId val="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0" spcFirstLastPara="1" vertOverflow="ellipsis" horzOverflow="overflow" wrap="square" anchor="ctr" anchorCtr="1"/>
              <a:lstStyle/>
              <a:p>
                <a:pPr algn="ctr" rtl="0">
                  <a:defRPr lang="ja-JP" altLang="en-US" sz="1330" b="0" i="0" u="none" strike="noStrike" kern="1200" baseline="0">
                    <a:solidFill>
                      <a:schemeClr val="tx1">
                        <a:lumMod val="65000"/>
                        <a:lumOff val="35000"/>
                      </a:schemeClr>
                    </a:solidFill>
                    <a:latin typeface="+mn-lt"/>
                    <a:ea typeface="+mn-ea"/>
                    <a:cs typeface="+mn-cs"/>
                  </a:defRPr>
                </a:pPr>
                <a:r>
                  <a:rPr lang="ja-JP" altLang="en-US" sz="1330" b="0" i="0" u="none" strike="noStrike" kern="1200" baseline="0" dirty="0">
                    <a:solidFill>
                      <a:schemeClr val="tx1">
                        <a:lumMod val="65000"/>
                        <a:lumOff val="35000"/>
                      </a:schemeClr>
                    </a:solidFill>
                    <a:latin typeface="+mn-lt"/>
                    <a:ea typeface="+mn-ea"/>
                    <a:cs typeface="+mn-cs"/>
                  </a:rPr>
                  <a:t>（人）</a:t>
                </a:r>
              </a:p>
            </c:rich>
          </c:tx>
          <c:layout>
            <c:manualLayout>
              <c:xMode val="edge"/>
              <c:yMode val="edge"/>
              <c:x val="1.2375199256993989E-2"/>
              <c:y val="1.6863701380035571E-2"/>
            </c:manualLayout>
          </c:layout>
          <c:overlay val="0"/>
          <c:spPr>
            <a:noFill/>
            <a:ln>
              <a:noFill/>
            </a:ln>
            <a:effectLst/>
          </c:spPr>
          <c:txPr>
            <a:bodyPr rot="0" spcFirstLastPara="1" vertOverflow="ellipsis" horzOverflow="overflow" wrap="square" anchor="ctr" anchorCtr="1"/>
            <a:lstStyle/>
            <a:p>
              <a:pPr algn="ctr" rtl="0">
                <a:defRPr lang="ja-JP" altLang="en-US" sz="1330" b="0" i="0" u="none" strike="noStrike" kern="1200" baseline="0">
                  <a:solidFill>
                    <a:schemeClr val="tx1">
                      <a:lumMod val="65000"/>
                      <a:lumOff val="35000"/>
                    </a:schemeClr>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horzOverflow="overflow" vert="horz" wrap="square" anchor="ctr" anchorCtr="1"/>
          <a:lstStyle/>
          <a:p>
            <a:pPr algn="ctr" rtl="0">
              <a:defRPr lang="ja-JP" altLang="en-US" sz="1197" b="0" i="0" u="none" strike="noStrike" kern="1200" baseline="0">
                <a:solidFill>
                  <a:schemeClr val="tx1">
                    <a:lumMod val="65000"/>
                    <a:lumOff val="35000"/>
                  </a:schemeClr>
                </a:solidFill>
                <a:latin typeface="+mn-lt"/>
                <a:ea typeface="+mn-ea"/>
                <a:cs typeface="+mn-cs"/>
              </a:defRPr>
            </a:pPr>
            <a:endParaRPr lang="ja-JP"/>
          </a:p>
        </c:txPr>
        <c:crossAx val="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vertOverflow="overflow" horzOverflow="overflow" anchor="ctr" anchorCtr="1"/>
    <a:lstStyle/>
    <a:p>
      <a:pPr algn="ctr" rtl="0">
        <a:defRPr lang="ja-JP" altLang="en-US" sz="1000"/>
      </a:pPr>
      <a:endParaRPr lang="ja-JP"/>
    </a:p>
  </c:txPr>
  <c:externalData r:id="rId3">
    <c:autoUpdate val="0"/>
  </c:externalData>
  <c:extLst/>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令和4年度</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spPr>
              <a:noFill/>
              <a:ln>
                <a:noFill/>
              </a:ln>
              <a:effectLst/>
            </c:spPr>
            <c:txPr>
              <a:bodyPr rot="0" spcFirstLastPara="1" vertOverflow="ellipsis" horzOverflow="overflow" vert="horz" wrap="square" lIns="38100" tIns="19050" rIns="38100" bIns="19050"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4月</c:v>
                </c:pt>
                <c:pt idx="1">
                  <c:v>5月</c:v>
                </c:pt>
                <c:pt idx="2">
                  <c:v>6月</c:v>
                </c:pt>
                <c:pt idx="3">
                  <c:v>7月</c:v>
                </c:pt>
                <c:pt idx="4">
                  <c:v>8月</c:v>
                </c:pt>
                <c:pt idx="5">
                  <c:v>9月</c:v>
                </c:pt>
                <c:pt idx="6">
                  <c:v>10月</c:v>
                </c:pt>
                <c:pt idx="7">
                  <c:v>11月</c:v>
                </c:pt>
                <c:pt idx="8">
                  <c:v>12月</c:v>
                </c:pt>
                <c:pt idx="9">
                  <c:v>1月</c:v>
                </c:pt>
              </c:strCache>
            </c:strRef>
          </c:cat>
          <c:val>
            <c:numRef>
              <c:f>Sheet1!$B$2:$B$11</c:f>
              <c:numCache>
                <c:formatCode>General</c:formatCode>
                <c:ptCount val="10"/>
                <c:pt idx="0">
                  <c:v>50</c:v>
                </c:pt>
                <c:pt idx="1">
                  <c:v>38</c:v>
                </c:pt>
                <c:pt idx="2">
                  <c:v>35</c:v>
                </c:pt>
                <c:pt idx="3">
                  <c:v>63</c:v>
                </c:pt>
                <c:pt idx="4">
                  <c:v>68</c:v>
                </c:pt>
                <c:pt idx="5">
                  <c:v>38</c:v>
                </c:pt>
                <c:pt idx="6">
                  <c:v>31</c:v>
                </c:pt>
                <c:pt idx="7">
                  <c:v>38</c:v>
                </c:pt>
                <c:pt idx="8">
                  <c:v>46</c:v>
                </c:pt>
                <c:pt idx="9">
                  <c:v>32</c:v>
                </c:pt>
              </c:numCache>
            </c:numRef>
          </c:val>
          <c:smooth val="0"/>
          <c:extLst>
            <c:ext xmlns:c16="http://schemas.microsoft.com/office/drawing/2014/chart" uri="{C3380CC4-5D6E-409C-BE32-E72D297353CC}">
              <c16:uniqueId val="{00000000-8716-44D1-A956-AFCC36E9E7AD}"/>
            </c:ext>
          </c:extLst>
        </c:ser>
        <c:dLbls>
          <c:showLegendKey val="0"/>
          <c:showVal val="0"/>
          <c:showCatName val="0"/>
          <c:showSerName val="0"/>
          <c:showPercent val="0"/>
          <c:showBubbleSize val="0"/>
        </c:dLbls>
        <c:marker val="1"/>
        <c:smooth val="0"/>
        <c:axId val="1"/>
        <c:axId val="2"/>
      </c:lineChart>
      <c:catAx>
        <c:axId val="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horzOverflow="overflow" vert="horz" wrap="square" anchor="ctr" anchorCtr="1"/>
          <a:lstStyle/>
          <a:p>
            <a:pPr algn="ctr" rtl="0">
              <a:defRPr lang="ja-JP" altLang="en-US" sz="1197" b="0" i="0" u="none" strike="noStrike" kern="1200" baseline="0">
                <a:solidFill>
                  <a:schemeClr val="tx1">
                    <a:lumMod val="65000"/>
                    <a:lumOff val="35000"/>
                  </a:schemeClr>
                </a:solidFill>
                <a:latin typeface="+mn-lt"/>
                <a:ea typeface="+mn-ea"/>
                <a:cs typeface="+mn-cs"/>
              </a:defRPr>
            </a:pPr>
            <a:endParaRPr lang="ja-JP"/>
          </a:p>
        </c:txPr>
        <c:crossAx val="2"/>
        <c:crosses val="autoZero"/>
        <c:auto val="1"/>
        <c:lblAlgn val="ctr"/>
        <c:lblOffset val="100"/>
        <c:noMultiLvlLbl val="0"/>
      </c:catAx>
      <c:valAx>
        <c:axId val="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0" spcFirstLastPara="1" vertOverflow="ellipsis" horzOverflow="overflow" wrap="square" anchor="ctr" anchorCtr="1"/>
              <a:lstStyle/>
              <a:p>
                <a:pPr algn="ctr" rtl="0">
                  <a:defRPr lang="ja-JP" altLang="en-US" sz="1330" b="0" i="0" u="none" strike="noStrike" kern="1200" baseline="0">
                    <a:solidFill>
                      <a:schemeClr val="tx1">
                        <a:lumMod val="65000"/>
                        <a:lumOff val="35000"/>
                      </a:schemeClr>
                    </a:solidFill>
                    <a:latin typeface="+mn-lt"/>
                    <a:ea typeface="+mn-ea"/>
                    <a:cs typeface="+mn-cs"/>
                  </a:defRPr>
                </a:pPr>
                <a:r>
                  <a:rPr lang="ja-JP" altLang="en-US" sz="1330" b="0" i="0" u="none" strike="noStrike" kern="1200" baseline="0" dirty="0">
                    <a:solidFill>
                      <a:schemeClr val="tx1">
                        <a:lumMod val="65000"/>
                        <a:lumOff val="35000"/>
                      </a:schemeClr>
                    </a:solidFill>
                    <a:latin typeface="+mn-lt"/>
                    <a:ea typeface="+mn-ea"/>
                    <a:cs typeface="+mn-cs"/>
                  </a:rPr>
                  <a:t>（人）</a:t>
                </a:r>
              </a:p>
            </c:rich>
          </c:tx>
          <c:layout>
            <c:manualLayout>
              <c:xMode val="edge"/>
              <c:yMode val="edge"/>
              <c:x val="1.9049030783958188E-2"/>
              <c:y val="0"/>
            </c:manualLayout>
          </c:layout>
          <c:overlay val="0"/>
          <c:spPr>
            <a:noFill/>
            <a:ln>
              <a:noFill/>
            </a:ln>
            <a:effectLst/>
          </c:spPr>
          <c:txPr>
            <a:bodyPr rot="0" spcFirstLastPara="1" vertOverflow="ellipsis" horzOverflow="overflow" wrap="square" anchor="ctr" anchorCtr="1"/>
            <a:lstStyle/>
            <a:p>
              <a:pPr algn="ctr" rtl="0">
                <a:defRPr lang="ja-JP" altLang="en-US" sz="1330" b="0" i="0" u="none" strike="noStrike" kern="1200" baseline="0">
                  <a:solidFill>
                    <a:schemeClr val="tx1">
                      <a:lumMod val="65000"/>
                      <a:lumOff val="35000"/>
                    </a:schemeClr>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horzOverflow="overflow" vert="horz" wrap="square" anchor="ctr" anchorCtr="1"/>
          <a:lstStyle/>
          <a:p>
            <a:pPr algn="ctr" rtl="0">
              <a:defRPr lang="ja-JP" altLang="en-US" sz="1197" b="0" i="0" u="none" strike="noStrike" kern="1200" baseline="0">
                <a:solidFill>
                  <a:schemeClr val="tx1">
                    <a:lumMod val="65000"/>
                    <a:lumOff val="35000"/>
                  </a:schemeClr>
                </a:solidFill>
                <a:latin typeface="+mn-lt"/>
                <a:ea typeface="+mn-ea"/>
                <a:cs typeface="+mn-cs"/>
              </a:defRPr>
            </a:pPr>
            <a:endParaRPr lang="ja-JP"/>
          </a:p>
        </c:txPr>
        <c:crossAx val="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vertOverflow="overflow" horzOverflow="overflow" anchor="ctr" anchorCtr="1"/>
    <a:lstStyle/>
    <a:p>
      <a:pPr algn="ctr" rtl="0">
        <a:defRPr lang="ja-JP" altLang="en-US" sz="1000"/>
      </a:pPr>
      <a:endParaRPr lang="ja-JP"/>
    </a:p>
  </c:txPr>
  <c:externalData r:id="rId3">
    <c:autoUpdate val="0"/>
  </c:externalData>
  <c:extLst/>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令和元年度</c:v>
                </c:pt>
              </c:strCache>
            </c:strRef>
          </c:tx>
          <c:spPr>
            <a:solidFill>
              <a:schemeClr val="accent1"/>
            </a:solidFill>
            <a:ln>
              <a:noFill/>
            </a:ln>
            <a:effectLst/>
          </c:spPr>
          <c:invertIfNegative val="0"/>
          <c:dLbls>
            <c:spPr>
              <a:noFill/>
              <a:ln>
                <a:noFill/>
              </a:ln>
              <a:effectLst/>
            </c:spPr>
            <c:txPr>
              <a:bodyPr rot="0" spcFirstLastPara="1" vertOverflow="ellipsis" horzOverflow="overflow" vert="horz" wrap="square" lIns="38100" tIns="19050" rIns="38100" bIns="19050"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12月</c:v>
                </c:pt>
                <c:pt idx="1">
                  <c:v>1月</c:v>
                </c:pt>
                <c:pt idx="2">
                  <c:v>2月</c:v>
                </c:pt>
                <c:pt idx="3">
                  <c:v>3月</c:v>
                </c:pt>
                <c:pt idx="4">
                  <c:v>4月</c:v>
                </c:pt>
                <c:pt idx="5">
                  <c:v>5月</c:v>
                </c:pt>
                <c:pt idx="6">
                  <c:v>6月</c:v>
                </c:pt>
                <c:pt idx="7">
                  <c:v>7月</c:v>
                </c:pt>
                <c:pt idx="8">
                  <c:v>8月</c:v>
                </c:pt>
                <c:pt idx="9">
                  <c:v>9月</c:v>
                </c:pt>
                <c:pt idx="10">
                  <c:v>10月</c:v>
                </c:pt>
                <c:pt idx="11">
                  <c:v>11月</c:v>
                </c:pt>
              </c:strCache>
            </c:strRef>
          </c:cat>
          <c:val>
            <c:numRef>
              <c:f>Sheet1!$B$2:$B$13</c:f>
              <c:numCache>
                <c:formatCode>General</c:formatCode>
                <c:ptCount val="12"/>
                <c:pt idx="0">
                  <c:v>414</c:v>
                </c:pt>
                <c:pt idx="1">
                  <c:v>265</c:v>
                </c:pt>
                <c:pt idx="2">
                  <c:v>242</c:v>
                </c:pt>
                <c:pt idx="11">
                  <c:v>400</c:v>
                </c:pt>
              </c:numCache>
            </c:numRef>
          </c:val>
          <c:extLst>
            <c:ext xmlns:c16="http://schemas.microsoft.com/office/drawing/2014/chart" uri="{C3380CC4-5D6E-409C-BE32-E72D297353CC}">
              <c16:uniqueId val="{00000000-F6D6-47A2-8627-D1826E78B080}"/>
            </c:ext>
          </c:extLst>
        </c:ser>
        <c:ser>
          <c:idx val="1"/>
          <c:order val="1"/>
          <c:tx>
            <c:strRef>
              <c:f>Sheet1!$C$1</c:f>
              <c:strCache>
                <c:ptCount val="1"/>
                <c:pt idx="0">
                  <c:v>令和2年度</c:v>
                </c:pt>
              </c:strCache>
            </c:strRef>
          </c:tx>
          <c:spPr>
            <a:solidFill>
              <a:schemeClr val="accent2"/>
            </a:solidFill>
            <a:ln>
              <a:noFill/>
            </a:ln>
            <a:effectLst/>
          </c:spPr>
          <c:invertIfNegative val="0"/>
          <c:dPt>
            <c:idx val="9"/>
            <c:invertIfNegative val="0"/>
            <c:bubble3D val="0"/>
            <c:spPr>
              <a:solidFill>
                <a:schemeClr val="accent2"/>
              </a:solidFill>
              <a:ln w="28575" cap="rnd">
                <a:solidFill>
                  <a:schemeClr val="accent2"/>
                </a:solidFill>
                <a:round/>
              </a:ln>
              <a:effectLst/>
            </c:spPr>
            <c:extLst>
              <c:ext xmlns:c16="http://schemas.microsoft.com/office/drawing/2014/chart" uri="{C3380CC4-5D6E-409C-BE32-E72D297353CC}">
                <c16:uniqueId val="{00000002-F6D6-47A2-8627-D1826E78B080}"/>
              </c:ext>
            </c:extLst>
          </c:dPt>
          <c:dPt>
            <c:idx val="10"/>
            <c:invertIfNegative val="0"/>
            <c:bubble3D val="0"/>
            <c:spPr>
              <a:solidFill>
                <a:schemeClr val="accent2"/>
              </a:solidFill>
              <a:ln w="28575" cap="rnd">
                <a:solidFill>
                  <a:schemeClr val="accent2"/>
                </a:solidFill>
                <a:round/>
              </a:ln>
              <a:effectLst/>
            </c:spPr>
            <c:extLst>
              <c:ext xmlns:c16="http://schemas.microsoft.com/office/drawing/2014/chart" uri="{C3380CC4-5D6E-409C-BE32-E72D297353CC}">
                <c16:uniqueId val="{00000004-F6D6-47A2-8627-D1826E78B080}"/>
              </c:ext>
            </c:extLst>
          </c:dPt>
          <c:dLbls>
            <c:dLbl>
              <c:idx val="9"/>
              <c:layout>
                <c:manualLayout>
                  <c:x val="-5.6650779907823773E-2"/>
                  <c:y val="1.2411801044391463E-2"/>
                </c:manualLayout>
              </c:layout>
              <c:spPr>
                <a:noFill/>
                <a:ln>
                  <a:noFill/>
                </a:ln>
                <a:effectLst/>
              </c:spPr>
              <c:txPr>
                <a:bodyPr rot="0" spcFirstLastPara="1" vertOverflow="ellipsis" horzOverflow="overflow" vert="horz" wrap="square"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F6D6-47A2-8627-D1826E78B080}"/>
                </c:ext>
              </c:extLst>
            </c:dLbl>
            <c:dLbl>
              <c:idx val="10"/>
              <c:layout>
                <c:manualLayout>
                  <c:x val="-2.6187802619532671E-2"/>
                  <c:y val="-2.7428547986988544E-2"/>
                </c:manualLayout>
              </c:layout>
              <c:spPr>
                <a:noFill/>
                <a:ln>
                  <a:noFill/>
                </a:ln>
                <a:effectLst/>
              </c:spPr>
              <c:txPr>
                <a:bodyPr rot="0" spcFirstLastPara="1" vertOverflow="ellipsis" horzOverflow="overflow" vert="horz" wrap="square"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F6D6-47A2-8627-D1826E78B080}"/>
                </c:ext>
              </c:extLst>
            </c:dLbl>
            <c:spPr>
              <a:noFill/>
              <a:ln>
                <a:noFill/>
              </a:ln>
              <a:effectLst/>
            </c:spPr>
            <c:txPr>
              <a:bodyPr rot="0" spcFirstLastPara="1" vertOverflow="ellipsis" horzOverflow="overflow" vert="horz" wrap="square" lIns="38100" tIns="19050" rIns="38100" bIns="19050"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12月</c:v>
                </c:pt>
                <c:pt idx="1">
                  <c:v>1月</c:v>
                </c:pt>
                <c:pt idx="2">
                  <c:v>2月</c:v>
                </c:pt>
                <c:pt idx="3">
                  <c:v>3月</c:v>
                </c:pt>
                <c:pt idx="4">
                  <c:v>4月</c:v>
                </c:pt>
                <c:pt idx="5">
                  <c:v>5月</c:v>
                </c:pt>
                <c:pt idx="6">
                  <c:v>6月</c:v>
                </c:pt>
                <c:pt idx="7">
                  <c:v>7月</c:v>
                </c:pt>
                <c:pt idx="8">
                  <c:v>8月</c:v>
                </c:pt>
                <c:pt idx="9">
                  <c:v>9月</c:v>
                </c:pt>
                <c:pt idx="10">
                  <c:v>10月</c:v>
                </c:pt>
                <c:pt idx="11">
                  <c:v>11月</c:v>
                </c:pt>
              </c:strCache>
            </c:strRef>
          </c:cat>
          <c:val>
            <c:numRef>
              <c:f>Sheet1!$C$2:$C$13</c:f>
              <c:numCache>
                <c:formatCode>General</c:formatCode>
                <c:ptCount val="12"/>
                <c:pt idx="0">
                  <c:v>343</c:v>
                </c:pt>
                <c:pt idx="1">
                  <c:v>352</c:v>
                </c:pt>
                <c:pt idx="2">
                  <c:v>286</c:v>
                </c:pt>
                <c:pt idx="3">
                  <c:v>310</c:v>
                </c:pt>
                <c:pt idx="6">
                  <c:v>87</c:v>
                </c:pt>
                <c:pt idx="7">
                  <c:v>245</c:v>
                </c:pt>
                <c:pt idx="8">
                  <c:v>662</c:v>
                </c:pt>
                <c:pt idx="9">
                  <c:v>399</c:v>
                </c:pt>
                <c:pt idx="10">
                  <c:v>396</c:v>
                </c:pt>
                <c:pt idx="11">
                  <c:v>321</c:v>
                </c:pt>
              </c:numCache>
            </c:numRef>
          </c:val>
          <c:extLst>
            <c:ext xmlns:c16="http://schemas.microsoft.com/office/drawing/2014/chart" uri="{C3380CC4-5D6E-409C-BE32-E72D297353CC}">
              <c16:uniqueId val="{00000005-F6D6-47A2-8627-D1826E78B080}"/>
            </c:ext>
          </c:extLst>
        </c:ser>
        <c:ser>
          <c:idx val="2"/>
          <c:order val="2"/>
          <c:tx>
            <c:strRef>
              <c:f>Sheet1!$D$1</c:f>
              <c:strCache>
                <c:ptCount val="1"/>
                <c:pt idx="0">
                  <c:v>令和3年度</c:v>
                </c:pt>
              </c:strCache>
            </c:strRef>
          </c:tx>
          <c:spPr>
            <a:solidFill>
              <a:schemeClr val="accent3"/>
            </a:solidFill>
            <a:ln>
              <a:noFill/>
            </a:ln>
            <a:effectLst/>
          </c:spPr>
          <c:invertIfNegative val="0"/>
          <c:dPt>
            <c:idx val="7"/>
            <c:invertIfNegative val="0"/>
            <c:bubble3D val="0"/>
            <c:spPr>
              <a:solidFill>
                <a:schemeClr val="accent3"/>
              </a:solidFill>
              <a:ln w="28575" cap="rnd">
                <a:solidFill>
                  <a:schemeClr val="accent3"/>
                </a:solidFill>
                <a:round/>
              </a:ln>
              <a:effectLst/>
            </c:spPr>
            <c:extLst>
              <c:ext xmlns:c16="http://schemas.microsoft.com/office/drawing/2014/chart" uri="{C3380CC4-5D6E-409C-BE32-E72D297353CC}">
                <c16:uniqueId val="{00000007-F6D6-47A2-8627-D1826E78B080}"/>
              </c:ext>
            </c:extLst>
          </c:dPt>
          <c:dPt>
            <c:idx val="9"/>
            <c:invertIfNegative val="0"/>
            <c:bubble3D val="0"/>
            <c:spPr>
              <a:solidFill>
                <a:schemeClr val="accent3"/>
              </a:solidFill>
              <a:ln w="28575" cap="rnd">
                <a:solidFill>
                  <a:schemeClr val="accent3"/>
                </a:solidFill>
                <a:round/>
              </a:ln>
              <a:effectLst/>
            </c:spPr>
            <c:extLst>
              <c:ext xmlns:c16="http://schemas.microsoft.com/office/drawing/2014/chart" uri="{C3380CC4-5D6E-409C-BE32-E72D297353CC}">
                <c16:uniqueId val="{00000009-F6D6-47A2-8627-D1826E78B080}"/>
              </c:ext>
            </c:extLst>
          </c:dPt>
          <c:dPt>
            <c:idx val="10"/>
            <c:invertIfNegative val="0"/>
            <c:bubble3D val="0"/>
            <c:spPr>
              <a:solidFill>
                <a:schemeClr val="accent3"/>
              </a:solidFill>
              <a:ln w="28575" cap="rnd">
                <a:solidFill>
                  <a:schemeClr val="accent3"/>
                </a:solidFill>
                <a:round/>
              </a:ln>
              <a:effectLst/>
            </c:spPr>
            <c:extLst>
              <c:ext xmlns:c16="http://schemas.microsoft.com/office/drawing/2014/chart" uri="{C3380CC4-5D6E-409C-BE32-E72D297353CC}">
                <c16:uniqueId val="{0000000B-F6D6-47A2-8627-D1826E78B080}"/>
              </c:ext>
            </c:extLst>
          </c:dPt>
          <c:dPt>
            <c:idx val="11"/>
            <c:invertIfNegative val="0"/>
            <c:bubble3D val="0"/>
            <c:spPr>
              <a:solidFill>
                <a:schemeClr val="accent3"/>
              </a:solidFill>
              <a:ln w="28575" cap="rnd">
                <a:solidFill>
                  <a:schemeClr val="accent3"/>
                </a:solidFill>
                <a:round/>
              </a:ln>
              <a:effectLst/>
            </c:spPr>
            <c:extLst>
              <c:ext xmlns:c16="http://schemas.microsoft.com/office/drawing/2014/chart" uri="{C3380CC4-5D6E-409C-BE32-E72D297353CC}">
                <c16:uniqueId val="{0000000D-F6D6-47A2-8627-D1826E78B080}"/>
              </c:ext>
            </c:extLst>
          </c:dPt>
          <c:dLbls>
            <c:dLbl>
              <c:idx val="7"/>
              <c:layout>
                <c:manualLayout>
                  <c:x val="-9.5716331895555964E-3"/>
                  <c:y val="-3.8503048253068134E-2"/>
                </c:manualLayout>
              </c:layout>
              <c:spPr>
                <a:noFill/>
                <a:ln>
                  <a:noFill/>
                </a:ln>
                <a:effectLst/>
              </c:spPr>
              <c:txPr>
                <a:bodyPr rot="0" spcFirstLastPara="1" vertOverflow="ellipsis" horzOverflow="overflow" vert="horz" wrap="square"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F6D6-47A2-8627-D1826E78B080}"/>
                </c:ext>
              </c:extLst>
            </c:dLbl>
            <c:dLbl>
              <c:idx val="9"/>
              <c:layout>
                <c:manualLayout>
                  <c:x val="4.2751746687587338E-3"/>
                  <c:y val="-6.1139612552002391E-2"/>
                </c:manualLayout>
              </c:layout>
              <c:spPr>
                <a:noFill/>
                <a:ln>
                  <a:noFill/>
                </a:ln>
                <a:effectLst/>
              </c:spPr>
              <c:txPr>
                <a:bodyPr rot="0" spcFirstLastPara="1" vertOverflow="ellipsis" horzOverflow="overflow" vert="horz" wrap="square"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F6D6-47A2-8627-D1826E78B080}"/>
                </c:ext>
              </c:extLst>
            </c:dLbl>
            <c:dLbl>
              <c:idx val="10"/>
              <c:layout>
                <c:manualLayout>
                  <c:x val="-2.6482292603985835E-3"/>
                  <c:y val="-9.0406945878900788E-3"/>
                </c:manualLayout>
              </c:layout>
              <c:spPr>
                <a:noFill/>
                <a:ln>
                  <a:noFill/>
                </a:ln>
                <a:effectLst/>
              </c:spPr>
              <c:txPr>
                <a:bodyPr rot="0" spcFirstLastPara="1" vertOverflow="ellipsis" horzOverflow="overflow" vert="horz" wrap="square"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F6D6-47A2-8627-D1826E78B080}"/>
                </c:ext>
              </c:extLst>
            </c:dLbl>
            <c:dLbl>
              <c:idx val="11"/>
              <c:layout>
                <c:manualLayout>
                  <c:x val="-1.649503711871261E-2"/>
                  <c:y val="-3.5742973109478923E-2"/>
                </c:manualLayout>
              </c:layout>
              <c:spPr>
                <a:noFill/>
                <a:ln>
                  <a:noFill/>
                </a:ln>
                <a:effectLst/>
              </c:spPr>
              <c:txPr>
                <a:bodyPr rot="0" spcFirstLastPara="1" vertOverflow="ellipsis" horzOverflow="overflow" vert="horz" wrap="square"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F6D6-47A2-8627-D1826E78B080}"/>
                </c:ext>
              </c:extLst>
            </c:dLbl>
            <c:spPr>
              <a:noFill/>
              <a:ln>
                <a:noFill/>
              </a:ln>
              <a:effectLst/>
            </c:spPr>
            <c:txPr>
              <a:bodyPr rot="0" spcFirstLastPara="1" vertOverflow="ellipsis" horzOverflow="overflow" vert="horz" wrap="square" lIns="38100" tIns="19050" rIns="38100" bIns="19050"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12月</c:v>
                </c:pt>
                <c:pt idx="1">
                  <c:v>1月</c:v>
                </c:pt>
                <c:pt idx="2">
                  <c:v>2月</c:v>
                </c:pt>
                <c:pt idx="3">
                  <c:v>3月</c:v>
                </c:pt>
                <c:pt idx="4">
                  <c:v>4月</c:v>
                </c:pt>
                <c:pt idx="5">
                  <c:v>5月</c:v>
                </c:pt>
                <c:pt idx="6">
                  <c:v>6月</c:v>
                </c:pt>
                <c:pt idx="7">
                  <c:v>7月</c:v>
                </c:pt>
                <c:pt idx="8">
                  <c:v>8月</c:v>
                </c:pt>
                <c:pt idx="9">
                  <c:v>9月</c:v>
                </c:pt>
                <c:pt idx="10">
                  <c:v>10月</c:v>
                </c:pt>
                <c:pt idx="11">
                  <c:v>11月</c:v>
                </c:pt>
              </c:strCache>
            </c:strRef>
          </c:cat>
          <c:val>
            <c:numRef>
              <c:f>Sheet1!$D$2:$D$13</c:f>
              <c:numCache>
                <c:formatCode>General</c:formatCode>
                <c:ptCount val="12"/>
                <c:pt idx="0">
                  <c:v>763</c:v>
                </c:pt>
                <c:pt idx="1">
                  <c:v>629</c:v>
                </c:pt>
                <c:pt idx="2">
                  <c:v>493</c:v>
                </c:pt>
                <c:pt idx="3">
                  <c:v>754</c:v>
                </c:pt>
                <c:pt idx="4">
                  <c:v>344</c:v>
                </c:pt>
                <c:pt idx="5">
                  <c:v>278</c:v>
                </c:pt>
                <c:pt idx="6">
                  <c:v>682</c:v>
                </c:pt>
                <c:pt idx="7">
                  <c:v>752</c:v>
                </c:pt>
                <c:pt idx="8">
                  <c:v>909</c:v>
                </c:pt>
                <c:pt idx="9">
                  <c:v>434</c:v>
                </c:pt>
                <c:pt idx="10">
                  <c:v>542</c:v>
                </c:pt>
                <c:pt idx="11">
                  <c:v>441</c:v>
                </c:pt>
              </c:numCache>
            </c:numRef>
          </c:val>
          <c:extLst>
            <c:ext xmlns:c16="http://schemas.microsoft.com/office/drawing/2014/chart" uri="{C3380CC4-5D6E-409C-BE32-E72D297353CC}">
              <c16:uniqueId val="{0000000E-F6D6-47A2-8627-D1826E78B080}"/>
            </c:ext>
          </c:extLst>
        </c:ser>
        <c:ser>
          <c:idx val="3"/>
          <c:order val="3"/>
          <c:tx>
            <c:strRef>
              <c:f>Sheet1!$E$1</c:f>
              <c:strCache>
                <c:ptCount val="1"/>
                <c:pt idx="0">
                  <c:v>令和4年度</c:v>
                </c:pt>
              </c:strCache>
            </c:strRef>
          </c:tx>
          <c:spPr>
            <a:solidFill>
              <a:schemeClr val="accent4"/>
            </a:solidFill>
            <a:ln>
              <a:noFill/>
            </a:ln>
            <a:effectLst/>
          </c:spPr>
          <c:invertIfNegative val="0"/>
          <c:dPt>
            <c:idx val="9"/>
            <c:invertIfNegative val="0"/>
            <c:bubble3D val="0"/>
            <c:spPr>
              <a:solidFill>
                <a:schemeClr val="accent4"/>
              </a:solidFill>
              <a:ln w="28575" cap="rnd">
                <a:solidFill>
                  <a:schemeClr val="accent4"/>
                </a:solidFill>
                <a:round/>
              </a:ln>
              <a:effectLst/>
            </c:spPr>
            <c:extLst>
              <c:ext xmlns:c16="http://schemas.microsoft.com/office/drawing/2014/chart" uri="{C3380CC4-5D6E-409C-BE32-E72D297353CC}">
                <c16:uniqueId val="{00000010-F6D6-47A2-8627-D1826E78B080}"/>
              </c:ext>
            </c:extLst>
          </c:dPt>
          <c:dPt>
            <c:idx val="10"/>
            <c:invertIfNegative val="0"/>
            <c:bubble3D val="0"/>
            <c:spPr>
              <a:solidFill>
                <a:schemeClr val="accent4"/>
              </a:solidFill>
              <a:ln w="28575" cap="rnd">
                <a:solidFill>
                  <a:schemeClr val="accent4"/>
                </a:solidFill>
                <a:round/>
              </a:ln>
              <a:effectLst/>
            </c:spPr>
            <c:extLst>
              <c:ext xmlns:c16="http://schemas.microsoft.com/office/drawing/2014/chart" uri="{C3380CC4-5D6E-409C-BE32-E72D297353CC}">
                <c16:uniqueId val="{00000012-F6D6-47A2-8627-D1826E78B080}"/>
              </c:ext>
            </c:extLst>
          </c:dPt>
          <c:dPt>
            <c:idx val="11"/>
            <c:invertIfNegative val="0"/>
            <c:bubble3D val="0"/>
            <c:spPr>
              <a:solidFill>
                <a:schemeClr val="accent4"/>
              </a:solidFill>
              <a:ln w="28575" cap="rnd">
                <a:solidFill>
                  <a:schemeClr val="accent4"/>
                </a:solidFill>
                <a:round/>
              </a:ln>
              <a:effectLst/>
            </c:spPr>
            <c:extLst>
              <c:ext xmlns:c16="http://schemas.microsoft.com/office/drawing/2014/chart" uri="{C3380CC4-5D6E-409C-BE32-E72D297353CC}">
                <c16:uniqueId val="{00000014-F6D6-47A2-8627-D1826E78B080}"/>
              </c:ext>
            </c:extLst>
          </c:dPt>
          <c:dLbls>
            <c:dLbl>
              <c:idx val="9"/>
              <c:layout>
                <c:manualLayout>
                  <c:x val="-2.0649079476206877E-2"/>
                  <c:y val="-0.11323853051611471"/>
                </c:manualLayout>
              </c:layout>
              <c:spPr>
                <a:noFill/>
                <a:ln>
                  <a:noFill/>
                </a:ln>
                <a:effectLst/>
              </c:spPr>
              <c:txPr>
                <a:bodyPr rot="0" spcFirstLastPara="1" vertOverflow="ellipsis" horzOverflow="overflow" vert="horz" wrap="square"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F6D6-47A2-8627-D1826E78B080}"/>
                </c:ext>
              </c:extLst>
            </c:dLbl>
            <c:dLbl>
              <c:idx val="10"/>
              <c:layout>
                <c:manualLayout>
                  <c:x val="-1.0956313975387018E-2"/>
                  <c:y val="-7.375580351541014E-2"/>
                </c:manualLayout>
              </c:layout>
              <c:spPr>
                <a:noFill/>
                <a:ln>
                  <a:noFill/>
                </a:ln>
                <a:effectLst/>
              </c:spPr>
              <c:txPr>
                <a:bodyPr rot="0" spcFirstLastPara="1" vertOverflow="ellipsis" horzOverflow="overflow" vert="horz" wrap="square"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F6D6-47A2-8627-D1826E78B080}"/>
                </c:ext>
              </c:extLst>
            </c:dLbl>
            <c:dLbl>
              <c:idx val="11"/>
              <c:layout>
                <c:manualLayout>
                  <c:x val="-4.1419291263678222E-2"/>
                  <c:y val="-5.5063499114602669E-2"/>
                </c:manualLayout>
              </c:layout>
              <c:spPr>
                <a:noFill/>
                <a:ln>
                  <a:noFill/>
                </a:ln>
                <a:effectLst/>
              </c:spPr>
              <c:txPr>
                <a:bodyPr rot="0" spcFirstLastPara="1" vertOverflow="ellipsis" horzOverflow="overflow" vert="horz" wrap="square"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F6D6-47A2-8627-D1826E78B080}"/>
                </c:ext>
              </c:extLst>
            </c:dLbl>
            <c:spPr>
              <a:noFill/>
              <a:ln>
                <a:noFill/>
              </a:ln>
              <a:effectLst/>
            </c:spPr>
            <c:txPr>
              <a:bodyPr rot="0" spcFirstLastPara="1" vertOverflow="ellipsis" horzOverflow="overflow" vert="horz" wrap="square" lIns="38100" tIns="19050" rIns="38100" bIns="19050"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12月</c:v>
                </c:pt>
                <c:pt idx="1">
                  <c:v>1月</c:v>
                </c:pt>
                <c:pt idx="2">
                  <c:v>2月</c:v>
                </c:pt>
                <c:pt idx="3">
                  <c:v>3月</c:v>
                </c:pt>
                <c:pt idx="4">
                  <c:v>4月</c:v>
                </c:pt>
                <c:pt idx="5">
                  <c:v>5月</c:v>
                </c:pt>
                <c:pt idx="6">
                  <c:v>6月</c:v>
                </c:pt>
                <c:pt idx="7">
                  <c:v>7月</c:v>
                </c:pt>
                <c:pt idx="8">
                  <c:v>8月</c:v>
                </c:pt>
                <c:pt idx="9">
                  <c:v>9月</c:v>
                </c:pt>
                <c:pt idx="10">
                  <c:v>10月</c:v>
                </c:pt>
                <c:pt idx="11">
                  <c:v>11月</c:v>
                </c:pt>
              </c:strCache>
            </c:strRef>
          </c:cat>
          <c:val>
            <c:numRef>
              <c:f>Sheet1!$E$2:$E$13</c:f>
              <c:numCache>
                <c:formatCode>General</c:formatCode>
                <c:ptCount val="12"/>
                <c:pt idx="0">
                  <c:v>684</c:v>
                </c:pt>
                <c:pt idx="1">
                  <c:v>454</c:v>
                </c:pt>
                <c:pt idx="2">
                  <c:v>405</c:v>
                </c:pt>
                <c:pt idx="3">
                  <c:v>760</c:v>
                </c:pt>
                <c:pt idx="4">
                  <c:v>680</c:v>
                </c:pt>
                <c:pt idx="5">
                  <c:v>576</c:v>
                </c:pt>
                <c:pt idx="6">
                  <c:v>799</c:v>
                </c:pt>
                <c:pt idx="7">
                  <c:v>1126</c:v>
                </c:pt>
                <c:pt idx="8">
                  <c:v>1344</c:v>
                </c:pt>
                <c:pt idx="9">
                  <c:v>488</c:v>
                </c:pt>
                <c:pt idx="10">
                  <c:v>576</c:v>
                </c:pt>
                <c:pt idx="11">
                  <c:v>611</c:v>
                </c:pt>
              </c:numCache>
            </c:numRef>
          </c:val>
          <c:extLst>
            <c:ext xmlns:c16="http://schemas.microsoft.com/office/drawing/2014/chart" uri="{C3380CC4-5D6E-409C-BE32-E72D297353CC}">
              <c16:uniqueId val="{00000015-F6D6-47A2-8627-D1826E78B080}"/>
            </c:ext>
          </c:extLst>
        </c:ser>
        <c:ser>
          <c:idx val="4"/>
          <c:order val="4"/>
          <c:tx>
            <c:strRef>
              <c:f>Sheet1!$F$1</c:f>
              <c:strCache>
                <c:ptCount val="1"/>
                <c:pt idx="0">
                  <c:v>令和5年度</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lang="ja-JP" altLang="en-US"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12月</c:v>
                </c:pt>
                <c:pt idx="1">
                  <c:v>1月</c:v>
                </c:pt>
                <c:pt idx="2">
                  <c:v>2月</c:v>
                </c:pt>
                <c:pt idx="3">
                  <c:v>3月</c:v>
                </c:pt>
                <c:pt idx="4">
                  <c:v>4月</c:v>
                </c:pt>
                <c:pt idx="5">
                  <c:v>5月</c:v>
                </c:pt>
                <c:pt idx="6">
                  <c:v>6月</c:v>
                </c:pt>
                <c:pt idx="7">
                  <c:v>7月</c:v>
                </c:pt>
                <c:pt idx="8">
                  <c:v>8月</c:v>
                </c:pt>
                <c:pt idx="9">
                  <c:v>9月</c:v>
                </c:pt>
                <c:pt idx="10">
                  <c:v>10月</c:v>
                </c:pt>
                <c:pt idx="11">
                  <c:v>11月</c:v>
                </c:pt>
              </c:strCache>
            </c:strRef>
          </c:cat>
          <c:val>
            <c:numRef>
              <c:f>Sheet1!$F$2:$F$13</c:f>
              <c:numCache>
                <c:formatCode>General</c:formatCode>
                <c:ptCount val="12"/>
                <c:pt idx="0">
                  <c:v>739</c:v>
                </c:pt>
                <c:pt idx="1">
                  <c:v>448</c:v>
                </c:pt>
                <c:pt idx="4">
                  <c:v>796</c:v>
                </c:pt>
                <c:pt idx="5">
                  <c:v>603</c:v>
                </c:pt>
                <c:pt idx="6">
                  <c:v>602</c:v>
                </c:pt>
                <c:pt idx="7">
                  <c:v>1193</c:v>
                </c:pt>
                <c:pt idx="8">
                  <c:v>1496</c:v>
                </c:pt>
                <c:pt idx="9">
                  <c:v>650</c:v>
                </c:pt>
                <c:pt idx="10">
                  <c:v>520</c:v>
                </c:pt>
                <c:pt idx="11">
                  <c:v>607</c:v>
                </c:pt>
              </c:numCache>
            </c:numRef>
          </c:val>
          <c:extLst>
            <c:ext xmlns:c16="http://schemas.microsoft.com/office/drawing/2014/chart" uri="{C3380CC4-5D6E-409C-BE32-E72D297353CC}">
              <c16:uniqueId val="{00000016-F6D6-47A2-8627-D1826E78B080}"/>
            </c:ext>
          </c:extLst>
        </c:ser>
        <c:dLbls>
          <c:showLegendKey val="0"/>
          <c:showVal val="0"/>
          <c:showCatName val="0"/>
          <c:showSerName val="0"/>
          <c:showPercent val="0"/>
          <c:showBubbleSize val="0"/>
        </c:dLbls>
        <c:gapWidth val="150"/>
        <c:axId val="1"/>
        <c:axId val="2"/>
      </c:barChart>
      <c:catAx>
        <c:axId val="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horzOverflow="overflow" vert="horz" wrap="square" anchor="ctr" anchorCtr="1"/>
          <a:lstStyle/>
          <a:p>
            <a:pPr algn="ctr" rtl="0">
              <a:defRPr lang="ja-JP" altLang="en-US" sz="1197" b="0" i="0" u="none" strike="noStrike" kern="1200" baseline="0">
                <a:solidFill>
                  <a:schemeClr val="tx1">
                    <a:lumMod val="65000"/>
                    <a:lumOff val="35000"/>
                  </a:schemeClr>
                </a:solidFill>
                <a:latin typeface="+mn-lt"/>
                <a:ea typeface="+mn-ea"/>
                <a:cs typeface="+mn-cs"/>
              </a:defRPr>
            </a:pPr>
            <a:endParaRPr lang="ja-JP"/>
          </a:p>
        </c:txPr>
        <c:crossAx val="2"/>
        <c:crosses val="autoZero"/>
        <c:auto val="1"/>
        <c:lblAlgn val="ctr"/>
        <c:lblOffset val="100"/>
        <c:noMultiLvlLbl val="0"/>
      </c:catAx>
      <c:valAx>
        <c:axId val="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0" spcFirstLastPara="1" vertOverflow="ellipsis" horzOverflow="overflow" wrap="square" anchor="ctr" anchorCtr="1"/>
              <a:lstStyle/>
              <a:p>
                <a:pPr algn="ctr" rtl="0">
                  <a:defRPr lang="ja-JP" altLang="en-US" sz="1330" b="0" i="0" u="none" strike="noStrike" kern="1200" baseline="0">
                    <a:solidFill>
                      <a:schemeClr val="tx1">
                        <a:lumMod val="65000"/>
                        <a:lumOff val="35000"/>
                      </a:schemeClr>
                    </a:solidFill>
                    <a:latin typeface="+mn-lt"/>
                    <a:ea typeface="+mn-ea"/>
                    <a:cs typeface="+mn-cs"/>
                  </a:defRPr>
                </a:pPr>
                <a:r>
                  <a:rPr lang="ja-JP" altLang="en-US" sz="1330" b="0" i="0" u="none" strike="noStrike" kern="1200" baseline="0" dirty="0">
                    <a:solidFill>
                      <a:schemeClr val="tx1">
                        <a:lumMod val="65000"/>
                        <a:lumOff val="35000"/>
                      </a:schemeClr>
                    </a:solidFill>
                    <a:latin typeface="+mn-lt"/>
                    <a:ea typeface="+mn-ea"/>
                    <a:cs typeface="+mn-cs"/>
                  </a:rPr>
                  <a:t>（人）</a:t>
                </a:r>
              </a:p>
            </c:rich>
          </c:tx>
          <c:layout>
            <c:manualLayout>
              <c:xMode val="edge"/>
              <c:yMode val="edge"/>
              <c:x val="1.2375243726241075E-2"/>
              <c:y val="1.6863736836517023E-2"/>
            </c:manualLayout>
          </c:layout>
          <c:overlay val="0"/>
          <c:spPr>
            <a:noFill/>
            <a:ln>
              <a:noFill/>
            </a:ln>
            <a:effectLst/>
          </c:spPr>
          <c:txPr>
            <a:bodyPr rot="0" spcFirstLastPara="1" vertOverflow="ellipsis" horzOverflow="overflow" wrap="square" anchor="ctr" anchorCtr="1"/>
            <a:lstStyle/>
            <a:p>
              <a:pPr algn="ctr" rtl="0">
                <a:defRPr lang="ja-JP" altLang="en-US" sz="1330" b="0" i="0" u="none" strike="noStrike" kern="1200" baseline="0">
                  <a:solidFill>
                    <a:schemeClr val="tx1">
                      <a:lumMod val="65000"/>
                      <a:lumOff val="35000"/>
                    </a:schemeClr>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horzOverflow="overflow" vert="horz" wrap="square" anchor="ctr" anchorCtr="1"/>
          <a:lstStyle/>
          <a:p>
            <a:pPr algn="ctr" rtl="0">
              <a:defRPr lang="ja-JP" altLang="en-US" sz="1197" b="0" i="0" u="none" strike="noStrike" kern="1200" baseline="0">
                <a:solidFill>
                  <a:schemeClr val="tx1">
                    <a:lumMod val="65000"/>
                    <a:lumOff val="35000"/>
                  </a:schemeClr>
                </a:solidFill>
                <a:latin typeface="+mn-lt"/>
                <a:ea typeface="+mn-ea"/>
                <a:cs typeface="+mn-cs"/>
              </a:defRPr>
            </a:pPr>
            <a:endParaRPr lang="ja-JP"/>
          </a:p>
        </c:txPr>
        <c:crossAx val="1"/>
        <c:crosses val="autoZero"/>
        <c:crossBetween val="between"/>
      </c:valAx>
      <c:spPr>
        <a:noFill/>
        <a:ln>
          <a:noFill/>
        </a:ln>
        <a:effectLst/>
      </c:spPr>
    </c:plotArea>
    <c:legend>
      <c:legendPos val="b"/>
      <c:overlay val="0"/>
      <c:spPr>
        <a:noFill/>
        <a:ln>
          <a:noFill/>
        </a:ln>
        <a:effectLst/>
      </c:spPr>
      <c:txPr>
        <a:bodyPr rot="0" spcFirstLastPara="1" vertOverflow="ellipsis" horzOverflow="overflow" vert="horz" wrap="square" anchor="ctr" anchorCtr="1"/>
        <a:lstStyle/>
        <a:p>
          <a:pPr algn="l" rtl="0">
            <a:defRPr lang="ja-JP" altLang="en-US"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vertOverflow="overflow" horzOverflow="overflow" anchor="ctr" anchorCtr="1"/>
    <a:lstStyle/>
    <a:p>
      <a:pPr algn="ctr" rtl="0">
        <a:defRPr lang="ja-JP" altLang="en-US" sz="1000"/>
      </a:pPr>
      <a:endParaRPr lang="ja-JP"/>
    </a:p>
  </c:txPr>
  <c:externalData r:id="rId3">
    <c:autoUpdate val="0"/>
  </c:externalData>
  <c:extLst/>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令和元年度</c:v>
                </c:pt>
              </c:strCache>
            </c:strRef>
          </c:tx>
          <c:spPr>
            <a:solidFill>
              <a:schemeClr val="accent1"/>
            </a:solidFill>
            <a:ln>
              <a:noFill/>
            </a:ln>
            <a:effectLst/>
          </c:spPr>
          <c:invertIfNegative val="0"/>
          <c:dLbls>
            <c:spPr>
              <a:noFill/>
              <a:ln>
                <a:noFill/>
              </a:ln>
              <a:effectLst/>
            </c:spPr>
            <c:txPr>
              <a:bodyPr rot="0" spcFirstLastPara="1" vertOverflow="ellipsis" horzOverflow="overflow" vert="horz" wrap="square" lIns="38100" tIns="19050" rIns="38100" bIns="19050"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12月</c:v>
                </c:pt>
                <c:pt idx="1">
                  <c:v>1月</c:v>
                </c:pt>
                <c:pt idx="2">
                  <c:v>2月</c:v>
                </c:pt>
                <c:pt idx="3">
                  <c:v>3月</c:v>
                </c:pt>
                <c:pt idx="4">
                  <c:v>4月</c:v>
                </c:pt>
                <c:pt idx="5">
                  <c:v>5月</c:v>
                </c:pt>
                <c:pt idx="6">
                  <c:v>6月</c:v>
                </c:pt>
                <c:pt idx="7">
                  <c:v>7月</c:v>
                </c:pt>
                <c:pt idx="8">
                  <c:v>8月</c:v>
                </c:pt>
                <c:pt idx="9">
                  <c:v>9月</c:v>
                </c:pt>
                <c:pt idx="10">
                  <c:v>10月</c:v>
                </c:pt>
                <c:pt idx="11">
                  <c:v>11月</c:v>
                </c:pt>
              </c:strCache>
            </c:strRef>
          </c:cat>
          <c:val>
            <c:numRef>
              <c:f>Sheet1!$B$2:$B$13</c:f>
              <c:numCache>
                <c:formatCode>General</c:formatCode>
                <c:ptCount val="12"/>
                <c:pt idx="0">
                  <c:v>26</c:v>
                </c:pt>
                <c:pt idx="1">
                  <c:v>18</c:v>
                </c:pt>
                <c:pt idx="2">
                  <c:v>17</c:v>
                </c:pt>
                <c:pt idx="11">
                  <c:v>44</c:v>
                </c:pt>
              </c:numCache>
            </c:numRef>
          </c:val>
          <c:extLst>
            <c:ext xmlns:c16="http://schemas.microsoft.com/office/drawing/2014/chart" uri="{C3380CC4-5D6E-409C-BE32-E72D297353CC}">
              <c16:uniqueId val="{00000000-88AD-4C45-9B4E-E29445968312}"/>
            </c:ext>
          </c:extLst>
        </c:ser>
        <c:ser>
          <c:idx val="1"/>
          <c:order val="1"/>
          <c:tx>
            <c:strRef>
              <c:f>Sheet1!$C$1</c:f>
              <c:strCache>
                <c:ptCount val="1"/>
                <c:pt idx="0">
                  <c:v>令和2年度</c:v>
                </c:pt>
              </c:strCache>
            </c:strRef>
          </c:tx>
          <c:spPr>
            <a:solidFill>
              <a:schemeClr val="accent2"/>
            </a:solidFill>
            <a:ln>
              <a:noFill/>
            </a:ln>
            <a:effectLst/>
          </c:spPr>
          <c:invertIfNegative val="0"/>
          <c:dLbls>
            <c:spPr>
              <a:noFill/>
              <a:ln>
                <a:noFill/>
              </a:ln>
              <a:effectLst/>
            </c:spPr>
            <c:txPr>
              <a:bodyPr rot="0" spcFirstLastPara="1" vertOverflow="ellipsis" horzOverflow="overflow" vert="horz" wrap="square" lIns="38100" tIns="19050" rIns="38100" bIns="19050"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12月</c:v>
                </c:pt>
                <c:pt idx="1">
                  <c:v>1月</c:v>
                </c:pt>
                <c:pt idx="2">
                  <c:v>2月</c:v>
                </c:pt>
                <c:pt idx="3">
                  <c:v>3月</c:v>
                </c:pt>
                <c:pt idx="4">
                  <c:v>4月</c:v>
                </c:pt>
                <c:pt idx="5">
                  <c:v>5月</c:v>
                </c:pt>
                <c:pt idx="6">
                  <c:v>6月</c:v>
                </c:pt>
                <c:pt idx="7">
                  <c:v>7月</c:v>
                </c:pt>
                <c:pt idx="8">
                  <c:v>8月</c:v>
                </c:pt>
                <c:pt idx="9">
                  <c:v>9月</c:v>
                </c:pt>
                <c:pt idx="10">
                  <c:v>10月</c:v>
                </c:pt>
                <c:pt idx="11">
                  <c:v>11月</c:v>
                </c:pt>
              </c:strCache>
            </c:strRef>
          </c:cat>
          <c:val>
            <c:numRef>
              <c:f>Sheet1!$C$2:$C$13</c:f>
              <c:numCache>
                <c:formatCode>General</c:formatCode>
                <c:ptCount val="12"/>
                <c:pt idx="0">
                  <c:v>21</c:v>
                </c:pt>
                <c:pt idx="1">
                  <c:v>22</c:v>
                </c:pt>
                <c:pt idx="2">
                  <c:v>19</c:v>
                </c:pt>
                <c:pt idx="3">
                  <c:v>18</c:v>
                </c:pt>
                <c:pt idx="6">
                  <c:v>10</c:v>
                </c:pt>
                <c:pt idx="7">
                  <c:v>15</c:v>
                </c:pt>
                <c:pt idx="8">
                  <c:v>39</c:v>
                </c:pt>
                <c:pt idx="9">
                  <c:v>19</c:v>
                </c:pt>
                <c:pt idx="10">
                  <c:v>20</c:v>
                </c:pt>
                <c:pt idx="11">
                  <c:v>21</c:v>
                </c:pt>
              </c:numCache>
            </c:numRef>
          </c:val>
          <c:extLst>
            <c:ext xmlns:c16="http://schemas.microsoft.com/office/drawing/2014/chart" uri="{C3380CC4-5D6E-409C-BE32-E72D297353CC}">
              <c16:uniqueId val="{00000001-88AD-4C45-9B4E-E29445968312}"/>
            </c:ext>
          </c:extLst>
        </c:ser>
        <c:ser>
          <c:idx val="2"/>
          <c:order val="2"/>
          <c:tx>
            <c:strRef>
              <c:f>Sheet1!$D$1</c:f>
              <c:strCache>
                <c:ptCount val="1"/>
                <c:pt idx="0">
                  <c:v>令和3年度</c:v>
                </c:pt>
              </c:strCache>
            </c:strRef>
          </c:tx>
          <c:spPr>
            <a:solidFill>
              <a:schemeClr val="accent3"/>
            </a:solidFill>
            <a:ln>
              <a:noFill/>
            </a:ln>
            <a:effectLst/>
          </c:spPr>
          <c:invertIfNegative val="0"/>
          <c:dLbls>
            <c:spPr>
              <a:noFill/>
              <a:ln>
                <a:noFill/>
              </a:ln>
              <a:effectLst/>
            </c:spPr>
            <c:txPr>
              <a:bodyPr rot="0" spcFirstLastPara="1" vertOverflow="ellipsis" horzOverflow="overflow" vert="horz" wrap="square" lIns="38100" tIns="19050" rIns="38100" bIns="19050"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12月</c:v>
                </c:pt>
                <c:pt idx="1">
                  <c:v>1月</c:v>
                </c:pt>
                <c:pt idx="2">
                  <c:v>2月</c:v>
                </c:pt>
                <c:pt idx="3">
                  <c:v>3月</c:v>
                </c:pt>
                <c:pt idx="4">
                  <c:v>4月</c:v>
                </c:pt>
                <c:pt idx="5">
                  <c:v>5月</c:v>
                </c:pt>
                <c:pt idx="6">
                  <c:v>6月</c:v>
                </c:pt>
                <c:pt idx="7">
                  <c:v>7月</c:v>
                </c:pt>
                <c:pt idx="8">
                  <c:v>8月</c:v>
                </c:pt>
                <c:pt idx="9">
                  <c:v>9月</c:v>
                </c:pt>
                <c:pt idx="10">
                  <c:v>10月</c:v>
                </c:pt>
                <c:pt idx="11">
                  <c:v>11月</c:v>
                </c:pt>
              </c:strCache>
            </c:strRef>
          </c:cat>
          <c:val>
            <c:numRef>
              <c:f>Sheet1!$D$2:$D$13</c:f>
              <c:numCache>
                <c:formatCode>General</c:formatCode>
                <c:ptCount val="12"/>
                <c:pt idx="0">
                  <c:v>51</c:v>
                </c:pt>
                <c:pt idx="1">
                  <c:v>45</c:v>
                </c:pt>
                <c:pt idx="2">
                  <c:v>33</c:v>
                </c:pt>
                <c:pt idx="3">
                  <c:v>42</c:v>
                </c:pt>
                <c:pt idx="4">
                  <c:v>20</c:v>
                </c:pt>
                <c:pt idx="5">
                  <c:v>16</c:v>
                </c:pt>
                <c:pt idx="6">
                  <c:v>38</c:v>
                </c:pt>
                <c:pt idx="7">
                  <c:v>50</c:v>
                </c:pt>
                <c:pt idx="8">
                  <c:v>53</c:v>
                </c:pt>
                <c:pt idx="9">
                  <c:v>26</c:v>
                </c:pt>
                <c:pt idx="10">
                  <c:v>30</c:v>
                </c:pt>
                <c:pt idx="11">
                  <c:v>28</c:v>
                </c:pt>
              </c:numCache>
            </c:numRef>
          </c:val>
          <c:extLst>
            <c:ext xmlns:c16="http://schemas.microsoft.com/office/drawing/2014/chart" uri="{C3380CC4-5D6E-409C-BE32-E72D297353CC}">
              <c16:uniqueId val="{00000002-88AD-4C45-9B4E-E29445968312}"/>
            </c:ext>
          </c:extLst>
        </c:ser>
        <c:ser>
          <c:idx val="3"/>
          <c:order val="3"/>
          <c:tx>
            <c:strRef>
              <c:f>Sheet1!$E$1</c:f>
              <c:strCache>
                <c:ptCount val="1"/>
                <c:pt idx="0">
                  <c:v>令和4年度</c:v>
                </c:pt>
              </c:strCache>
            </c:strRef>
          </c:tx>
          <c:spPr>
            <a:solidFill>
              <a:schemeClr val="accent4"/>
            </a:solidFill>
            <a:ln>
              <a:noFill/>
            </a:ln>
            <a:effectLst/>
          </c:spPr>
          <c:invertIfNegative val="0"/>
          <c:dPt>
            <c:idx val="11"/>
            <c:invertIfNegative val="0"/>
            <c:bubble3D val="0"/>
            <c:spPr>
              <a:solidFill>
                <a:schemeClr val="accent4"/>
              </a:solidFill>
              <a:ln w="28575" cap="rnd">
                <a:solidFill>
                  <a:schemeClr val="accent4"/>
                </a:solidFill>
                <a:round/>
              </a:ln>
              <a:effectLst/>
            </c:spPr>
            <c:extLst>
              <c:ext xmlns:c16="http://schemas.microsoft.com/office/drawing/2014/chart" uri="{C3380CC4-5D6E-409C-BE32-E72D297353CC}">
                <c16:uniqueId val="{00000004-88AD-4C45-9B4E-E29445968312}"/>
              </c:ext>
            </c:extLst>
          </c:dPt>
          <c:dLbls>
            <c:dLbl>
              <c:idx val="11"/>
              <c:layout>
                <c:manualLayout>
                  <c:x val="-3.9582067907007953E-2"/>
                  <c:y val="-2.9226646264024408E-2"/>
                </c:manualLayout>
              </c:layout>
              <c:spPr>
                <a:noFill/>
                <a:ln>
                  <a:noFill/>
                </a:ln>
                <a:effectLst/>
              </c:spPr>
              <c:txPr>
                <a:bodyPr rot="0" spcFirstLastPara="1" vertOverflow="ellipsis" horzOverflow="overflow" vert="horz" wrap="square"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88AD-4C45-9B4E-E29445968312}"/>
                </c:ext>
              </c:extLst>
            </c:dLbl>
            <c:spPr>
              <a:noFill/>
              <a:ln>
                <a:noFill/>
              </a:ln>
              <a:effectLst/>
            </c:spPr>
            <c:txPr>
              <a:bodyPr rot="0" spcFirstLastPara="1" vertOverflow="ellipsis" horzOverflow="overflow" vert="horz" wrap="square" lIns="38100" tIns="19050" rIns="38100" bIns="19050"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12月</c:v>
                </c:pt>
                <c:pt idx="1">
                  <c:v>1月</c:v>
                </c:pt>
                <c:pt idx="2">
                  <c:v>2月</c:v>
                </c:pt>
                <c:pt idx="3">
                  <c:v>3月</c:v>
                </c:pt>
                <c:pt idx="4">
                  <c:v>4月</c:v>
                </c:pt>
                <c:pt idx="5">
                  <c:v>5月</c:v>
                </c:pt>
                <c:pt idx="6">
                  <c:v>6月</c:v>
                </c:pt>
                <c:pt idx="7">
                  <c:v>7月</c:v>
                </c:pt>
                <c:pt idx="8">
                  <c:v>8月</c:v>
                </c:pt>
                <c:pt idx="9">
                  <c:v>9月</c:v>
                </c:pt>
                <c:pt idx="10">
                  <c:v>10月</c:v>
                </c:pt>
                <c:pt idx="11">
                  <c:v>11月</c:v>
                </c:pt>
              </c:strCache>
            </c:strRef>
          </c:cat>
          <c:val>
            <c:numRef>
              <c:f>Sheet1!$E$2:$E$13</c:f>
              <c:numCache>
                <c:formatCode>General</c:formatCode>
                <c:ptCount val="12"/>
                <c:pt idx="4">
                  <c:v>40</c:v>
                </c:pt>
                <c:pt idx="5">
                  <c:v>38</c:v>
                </c:pt>
                <c:pt idx="6">
                  <c:v>44</c:v>
                </c:pt>
                <c:pt idx="7">
                  <c:v>56</c:v>
                </c:pt>
                <c:pt idx="8">
                  <c:v>64</c:v>
                </c:pt>
                <c:pt idx="9">
                  <c:v>33</c:v>
                </c:pt>
                <c:pt idx="10">
                  <c:v>34</c:v>
                </c:pt>
                <c:pt idx="11">
                  <c:v>36</c:v>
                </c:pt>
              </c:numCache>
            </c:numRef>
          </c:val>
          <c:extLst>
            <c:ext xmlns:c16="http://schemas.microsoft.com/office/drawing/2014/chart" uri="{C3380CC4-5D6E-409C-BE32-E72D297353CC}">
              <c16:uniqueId val="{00000005-88AD-4C45-9B4E-E29445968312}"/>
            </c:ext>
          </c:extLst>
        </c:ser>
        <c:ser>
          <c:idx val="4"/>
          <c:order val="4"/>
          <c:tx>
            <c:strRef>
              <c:f>Sheet1!$F$1</c:f>
              <c:strCache>
                <c:ptCount val="1"/>
                <c:pt idx="0">
                  <c:v>令和5年度</c:v>
                </c:pt>
              </c:strCache>
            </c:strRef>
          </c:tx>
          <c:spPr>
            <a:solidFill>
              <a:schemeClr val="accent5"/>
            </a:solidFill>
            <a:ln>
              <a:noFill/>
            </a:ln>
            <a:effectLst/>
          </c:spPr>
          <c:invertIfNegative val="0"/>
          <c:cat>
            <c:strRef>
              <c:f>Sheet1!$A$2:$A$13</c:f>
              <c:strCache>
                <c:ptCount val="12"/>
                <c:pt idx="0">
                  <c:v>12月</c:v>
                </c:pt>
                <c:pt idx="1">
                  <c:v>1月</c:v>
                </c:pt>
                <c:pt idx="2">
                  <c:v>2月</c:v>
                </c:pt>
                <c:pt idx="3">
                  <c:v>3月</c:v>
                </c:pt>
                <c:pt idx="4">
                  <c:v>4月</c:v>
                </c:pt>
                <c:pt idx="5">
                  <c:v>5月</c:v>
                </c:pt>
                <c:pt idx="6">
                  <c:v>6月</c:v>
                </c:pt>
                <c:pt idx="7">
                  <c:v>7月</c:v>
                </c:pt>
                <c:pt idx="8">
                  <c:v>8月</c:v>
                </c:pt>
                <c:pt idx="9">
                  <c:v>9月</c:v>
                </c:pt>
                <c:pt idx="10">
                  <c:v>10月</c:v>
                </c:pt>
                <c:pt idx="11">
                  <c:v>11月</c:v>
                </c:pt>
              </c:strCache>
            </c:strRef>
          </c:cat>
          <c:val>
            <c:numRef>
              <c:f>Sheet1!$F$2:$F$13</c:f>
              <c:numCache>
                <c:formatCode>General</c:formatCode>
                <c:ptCount val="12"/>
                <c:pt idx="0">
                  <c:v>46</c:v>
                </c:pt>
                <c:pt idx="1">
                  <c:v>32</c:v>
                </c:pt>
                <c:pt idx="4">
                  <c:v>50</c:v>
                </c:pt>
                <c:pt idx="5">
                  <c:v>38</c:v>
                </c:pt>
                <c:pt idx="6">
                  <c:v>35</c:v>
                </c:pt>
                <c:pt idx="7">
                  <c:v>63</c:v>
                </c:pt>
                <c:pt idx="8">
                  <c:v>68</c:v>
                </c:pt>
                <c:pt idx="9">
                  <c:v>38</c:v>
                </c:pt>
                <c:pt idx="10">
                  <c:v>31</c:v>
                </c:pt>
                <c:pt idx="11">
                  <c:v>38</c:v>
                </c:pt>
              </c:numCache>
            </c:numRef>
          </c:val>
          <c:extLst>
            <c:ext xmlns:c16="http://schemas.microsoft.com/office/drawing/2014/chart" uri="{C3380CC4-5D6E-409C-BE32-E72D297353CC}">
              <c16:uniqueId val="{00000006-88AD-4C45-9B4E-E29445968312}"/>
            </c:ext>
          </c:extLst>
        </c:ser>
        <c:dLbls>
          <c:showLegendKey val="0"/>
          <c:showVal val="0"/>
          <c:showCatName val="0"/>
          <c:showSerName val="0"/>
          <c:showPercent val="0"/>
          <c:showBubbleSize val="0"/>
        </c:dLbls>
        <c:gapWidth val="150"/>
        <c:axId val="1"/>
        <c:axId val="2"/>
      </c:barChart>
      <c:catAx>
        <c:axId val="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horzOverflow="overflow" vert="horz" wrap="square" anchor="ctr" anchorCtr="1"/>
          <a:lstStyle/>
          <a:p>
            <a:pPr algn="ctr" rtl="0">
              <a:defRPr lang="ja-JP" altLang="en-US" sz="1197" b="0" i="0" u="none" strike="noStrike" kern="1200" baseline="0">
                <a:solidFill>
                  <a:schemeClr val="tx1">
                    <a:lumMod val="65000"/>
                    <a:lumOff val="35000"/>
                  </a:schemeClr>
                </a:solidFill>
                <a:latin typeface="+mn-lt"/>
                <a:ea typeface="+mn-ea"/>
                <a:cs typeface="+mn-cs"/>
              </a:defRPr>
            </a:pPr>
            <a:endParaRPr lang="ja-JP"/>
          </a:p>
        </c:txPr>
        <c:crossAx val="2"/>
        <c:crosses val="autoZero"/>
        <c:auto val="1"/>
        <c:lblAlgn val="ctr"/>
        <c:lblOffset val="100"/>
        <c:noMultiLvlLbl val="0"/>
      </c:catAx>
      <c:valAx>
        <c:axId val="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0" spcFirstLastPara="1" vertOverflow="ellipsis" horzOverflow="overflow" wrap="square" anchor="ctr" anchorCtr="1"/>
              <a:lstStyle/>
              <a:p>
                <a:pPr algn="ctr" rtl="0">
                  <a:defRPr lang="ja-JP" altLang="en-US" sz="1330" b="0" i="0" u="none" strike="noStrike" kern="1200" baseline="0">
                    <a:solidFill>
                      <a:schemeClr val="tx1">
                        <a:lumMod val="65000"/>
                        <a:lumOff val="35000"/>
                      </a:schemeClr>
                    </a:solidFill>
                    <a:latin typeface="+mn-lt"/>
                    <a:ea typeface="+mn-ea"/>
                    <a:cs typeface="+mn-cs"/>
                  </a:defRPr>
                </a:pPr>
                <a:r>
                  <a:rPr lang="ja-JP" altLang="en-US" sz="1330" b="0" i="0" u="none" strike="noStrike" kern="1200" baseline="0" dirty="0">
                    <a:solidFill>
                      <a:schemeClr val="tx1">
                        <a:lumMod val="65000"/>
                        <a:lumOff val="35000"/>
                      </a:schemeClr>
                    </a:solidFill>
                    <a:latin typeface="+mn-lt"/>
                    <a:ea typeface="+mn-ea"/>
                    <a:cs typeface="+mn-cs"/>
                  </a:rPr>
                  <a:t>（人）</a:t>
                </a:r>
              </a:p>
            </c:rich>
          </c:tx>
          <c:layout>
            <c:manualLayout>
              <c:xMode val="edge"/>
              <c:yMode val="edge"/>
              <c:x val="1.9049030783958188E-2"/>
              <c:y val="0"/>
            </c:manualLayout>
          </c:layout>
          <c:overlay val="0"/>
          <c:spPr>
            <a:noFill/>
            <a:ln>
              <a:noFill/>
            </a:ln>
            <a:effectLst/>
          </c:spPr>
          <c:txPr>
            <a:bodyPr rot="0" spcFirstLastPara="1" vertOverflow="ellipsis" horzOverflow="overflow" wrap="square" anchor="ctr" anchorCtr="1"/>
            <a:lstStyle/>
            <a:p>
              <a:pPr algn="ctr" rtl="0">
                <a:defRPr lang="ja-JP" altLang="en-US" sz="1330" b="0" i="0" u="none" strike="noStrike" kern="1200" baseline="0">
                  <a:solidFill>
                    <a:schemeClr val="tx1">
                      <a:lumMod val="65000"/>
                      <a:lumOff val="35000"/>
                    </a:schemeClr>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horzOverflow="overflow" vert="horz" wrap="square" anchor="ctr" anchorCtr="1"/>
          <a:lstStyle/>
          <a:p>
            <a:pPr algn="ctr" rtl="0">
              <a:defRPr lang="ja-JP" altLang="en-US" sz="1197" b="0" i="0" u="none" strike="noStrike" kern="1200" baseline="0">
                <a:solidFill>
                  <a:schemeClr val="tx1">
                    <a:lumMod val="65000"/>
                    <a:lumOff val="35000"/>
                  </a:schemeClr>
                </a:solidFill>
                <a:latin typeface="+mn-lt"/>
                <a:ea typeface="+mn-ea"/>
                <a:cs typeface="+mn-cs"/>
              </a:defRPr>
            </a:pPr>
            <a:endParaRPr lang="ja-JP"/>
          </a:p>
        </c:txPr>
        <c:crossAx val="1"/>
        <c:crosses val="autoZero"/>
        <c:crossBetween val="between"/>
      </c:valAx>
      <c:spPr>
        <a:noFill/>
        <a:ln>
          <a:noFill/>
        </a:ln>
        <a:effectLst/>
      </c:spPr>
    </c:plotArea>
    <c:legend>
      <c:legendPos val="b"/>
      <c:overlay val="0"/>
      <c:spPr>
        <a:noFill/>
        <a:ln>
          <a:noFill/>
        </a:ln>
        <a:effectLst/>
      </c:spPr>
      <c:txPr>
        <a:bodyPr rot="0" spcFirstLastPara="1" vertOverflow="ellipsis" horzOverflow="overflow" vert="horz" wrap="square" anchor="ctr" anchorCtr="1"/>
        <a:lstStyle/>
        <a:p>
          <a:pPr algn="l" rtl="0">
            <a:defRPr lang="ja-JP" altLang="en-US"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vertOverflow="overflow" horzOverflow="overflow" anchor="ctr" anchorCtr="1"/>
    <a:lstStyle/>
    <a:p>
      <a:pPr algn="ctr" rtl="0">
        <a:defRPr lang="ja-JP" altLang="en-US" sz="1000"/>
      </a:pPr>
      <a:endParaRPr lang="ja-JP"/>
    </a:p>
  </c:txPr>
  <c:externalData r:id="rId3">
    <c:autoUpdate val="0"/>
  </c:externalData>
  <c:extLst/>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horzOverflow="overflow" vert="horz" wrap="square" anchor="t" anchorCtr="1"/>
          <a:lstStyle/>
          <a:p>
            <a:pPr algn="ctr" rtl="0">
              <a:defRPr kumimoji="0" lang="ja-JP" altLang="en-US" sz="1862" b="0" i="0" u="none" strike="noStrike" kern="1200" spc="0" baseline="0">
                <a:solidFill>
                  <a:schemeClr val="tx1">
                    <a:lumMod val="65000"/>
                    <a:lumOff val="35000"/>
                  </a:schemeClr>
                </a:solidFill>
                <a:latin typeface="+mn-lt"/>
                <a:ea typeface="+mn-ea"/>
                <a:cs typeface="+mn-cs"/>
              </a:defRPr>
            </a:pPr>
            <a:r>
              <a:rPr kumimoji="0" lang="zh-CN" altLang="en-US" sz="1800" b="0" i="0" u="none" strike="noStrike" kern="1200" spc="0" baseline="0" dirty="0">
                <a:solidFill>
                  <a:schemeClr val="tx1">
                    <a:lumMod val="65000"/>
                    <a:lumOff val="35000"/>
                  </a:schemeClr>
                </a:solidFill>
                <a:latin typeface="メイリオ"/>
                <a:ea typeface="メイリオ"/>
                <a:cs typeface="+mn-cs"/>
              </a:rPr>
              <a:t>令和４年度</a:t>
            </a:r>
            <a:r>
              <a:rPr kumimoji="0" lang="ja-JP" altLang="en-US" sz="1600" b="0" i="0" u="none" strike="noStrike" kern="1200" spc="0" baseline="0" dirty="0">
                <a:solidFill>
                  <a:schemeClr val="tx1">
                    <a:lumMod val="65000"/>
                    <a:lumOff val="35000"/>
                  </a:schemeClr>
                </a:solidFill>
                <a:latin typeface="メイリオ"/>
                <a:ea typeface="メイリオ"/>
                <a:cs typeface="+mn-cs"/>
              </a:rPr>
              <a:t>（</a:t>
            </a:r>
            <a:r>
              <a:rPr kumimoji="0" lang="en-US" altLang="ja-JP" sz="1600" b="0" i="0" u="none" strike="noStrike" kern="1200" spc="0" baseline="0" dirty="0">
                <a:solidFill>
                  <a:schemeClr val="tx1">
                    <a:lumMod val="65000"/>
                    <a:lumOff val="35000"/>
                  </a:schemeClr>
                </a:solidFill>
                <a:latin typeface="メイリオ"/>
                <a:ea typeface="メイリオ"/>
                <a:cs typeface="+mn-cs"/>
              </a:rPr>
              <a:t>4</a:t>
            </a:r>
            <a:r>
              <a:rPr kumimoji="0" lang="ja-JP" altLang="en-US" sz="1600" b="0" i="0" u="none" strike="noStrike" kern="1200" spc="0" baseline="0" dirty="0">
                <a:solidFill>
                  <a:schemeClr val="tx1">
                    <a:lumMod val="65000"/>
                    <a:lumOff val="35000"/>
                  </a:schemeClr>
                </a:solidFill>
                <a:latin typeface="メイリオ"/>
                <a:ea typeface="メイリオ"/>
                <a:cs typeface="+mn-cs"/>
              </a:rPr>
              <a:t>～</a:t>
            </a:r>
            <a:r>
              <a:rPr kumimoji="0" lang="en-US" altLang="ja-JP" sz="1600" b="0" i="0" u="none" strike="noStrike" kern="1200" spc="0" baseline="0" dirty="0">
                <a:solidFill>
                  <a:schemeClr val="tx1">
                    <a:lumMod val="65000"/>
                    <a:lumOff val="35000"/>
                  </a:schemeClr>
                </a:solidFill>
                <a:latin typeface="メイリオ"/>
                <a:ea typeface="メイリオ"/>
                <a:cs typeface="+mn-cs"/>
              </a:rPr>
              <a:t>1</a:t>
            </a:r>
            <a:r>
              <a:rPr kumimoji="0" lang="ja-JP" altLang="en-US" sz="1600" b="0" i="0" u="none" strike="noStrike" kern="1200" spc="0" baseline="0" dirty="0">
                <a:solidFill>
                  <a:schemeClr val="tx1">
                    <a:lumMod val="65000"/>
                    <a:lumOff val="35000"/>
                  </a:schemeClr>
                </a:solidFill>
                <a:latin typeface="メイリオ"/>
                <a:ea typeface="メイリオ"/>
                <a:cs typeface="+mn-cs"/>
              </a:rPr>
              <a:t>月）</a:t>
            </a:r>
            <a:endParaRPr kumimoji="0" lang="zh-CN" altLang="en-US" sz="1800" b="0" i="0" u="none" strike="noStrike" kern="1200" spc="0" baseline="0" dirty="0">
              <a:solidFill>
                <a:schemeClr val="tx1">
                  <a:lumMod val="65000"/>
                  <a:lumOff val="35000"/>
                </a:schemeClr>
              </a:solidFill>
              <a:latin typeface="メイリオ"/>
              <a:ea typeface="メイリオ"/>
              <a:cs typeface="+mn-cs"/>
            </a:endParaRPr>
          </a:p>
        </c:rich>
      </c:tx>
      <c:layout>
        <c:manualLayout>
          <c:xMode val="edge"/>
          <c:yMode val="edge"/>
          <c:x val="0.28532433961267828"/>
          <c:y val="0"/>
        </c:manualLayout>
      </c:layout>
      <c:overlay val="0"/>
      <c:spPr>
        <a:noFill/>
        <a:ln>
          <a:noFill/>
        </a:ln>
        <a:effectLst/>
      </c:spPr>
      <c:txPr>
        <a:bodyPr rot="0" spcFirstLastPara="1" vertOverflow="ellipsis" horzOverflow="overflow" vert="horz" wrap="square" anchor="t" anchorCtr="1"/>
        <a:lstStyle/>
        <a:p>
          <a:pPr algn="ctr" rtl="0">
            <a:defRPr kumimoji="0" lang="ja-JP" altLang="en-US" sz="1862"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0.24422981338671038"/>
          <c:y val="0.19080318983929059"/>
          <c:w val="0.49208185146074895"/>
          <c:h val="0.65936190485380242"/>
        </c:manualLayout>
      </c:layout>
      <c:pieChart>
        <c:varyColors val="1"/>
        <c:ser>
          <c:idx val="0"/>
          <c:order val="0"/>
          <c:tx>
            <c:strRef>
              <c:f>Sheet1!$B$1</c:f>
              <c:strCache>
                <c:ptCount val="1"/>
                <c:pt idx="0">
                  <c:v>令和４年度(4～1月)</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B569-4F6E-8E18-D15E0C70422E}"/>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B569-4F6E-8E18-D15E0C70422E}"/>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B569-4F6E-8E18-D15E0C70422E}"/>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B569-4F6E-8E18-D15E0C70422E}"/>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B569-4F6E-8E18-D15E0C70422E}"/>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B569-4F6E-8E18-D15E0C70422E}"/>
              </c:ext>
            </c:extLst>
          </c:dPt>
          <c:dLbls>
            <c:dLbl>
              <c:idx val="0"/>
              <c:layout>
                <c:manualLayout>
                  <c:x val="2.2792022792022793E-2"/>
                  <c:y val="3.0252100840336135E-2"/>
                </c:manualLayout>
              </c:layout>
              <c:numFmt formatCode="#,##0&quot;人&quot;" sourceLinked="0"/>
              <c:spPr>
                <a:noFill/>
                <a:ln>
                  <a:noFill/>
                </a:ln>
                <a:effectLst/>
              </c:spPr>
              <c:txPr>
                <a:bodyPr rot="0" spcFirstLastPara="1" vertOverflow="ellipsis" horzOverflow="overflow" vert="horz" wrap="square"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569-4F6E-8E18-D15E0C70422E}"/>
                </c:ext>
              </c:extLst>
            </c:dLbl>
            <c:dLbl>
              <c:idx val="1"/>
              <c:layout>
                <c:manualLayout>
                  <c:x val="0.33254508177830266"/>
                  <c:y val="-0.10421311087581164"/>
                </c:manualLayout>
              </c:layout>
              <c:numFmt formatCode="#,##0&quot;人&quot;" sourceLinked="0"/>
              <c:spPr>
                <a:noFill/>
                <a:ln>
                  <a:noFill/>
                </a:ln>
                <a:effectLst/>
              </c:spPr>
              <c:txPr>
                <a:bodyPr rot="0" spcFirstLastPara="1" vertOverflow="ellipsis" horzOverflow="overflow" vert="horz" wrap="square"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3-B569-4F6E-8E18-D15E0C70422E}"/>
                </c:ext>
              </c:extLst>
            </c:dLbl>
            <c:dLbl>
              <c:idx val="2"/>
              <c:layout>
                <c:manualLayout>
                  <c:x val="0"/>
                  <c:y val="2.6890756302520979E-2"/>
                </c:manualLayout>
              </c:layout>
              <c:numFmt formatCode="#,##0&quot;人&quot;" sourceLinked="0"/>
              <c:spPr>
                <a:noFill/>
                <a:ln>
                  <a:noFill/>
                </a:ln>
                <a:effectLst/>
              </c:spPr>
              <c:txPr>
                <a:bodyPr rot="0" spcFirstLastPara="1" vertOverflow="ellipsis" horzOverflow="overflow" vert="horz" wrap="square"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5-B569-4F6E-8E18-D15E0C70422E}"/>
                </c:ext>
              </c:extLst>
            </c:dLbl>
            <c:dLbl>
              <c:idx val="3"/>
              <c:layout>
                <c:manualLayout>
                  <c:x val="-8.5470085470085479E-3"/>
                  <c:y val="1.3445378151260505E-2"/>
                </c:manualLayout>
              </c:layout>
              <c:numFmt formatCode="#,##0&quot;人&quot;" sourceLinked="0"/>
              <c:spPr>
                <a:noFill/>
                <a:ln>
                  <a:noFill/>
                </a:ln>
                <a:effectLst/>
              </c:spPr>
              <c:txPr>
                <a:bodyPr rot="0" spcFirstLastPara="1" vertOverflow="ellipsis" horzOverflow="overflow" vert="horz" wrap="square"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7-B569-4F6E-8E18-D15E0C70422E}"/>
                </c:ext>
              </c:extLst>
            </c:dLbl>
            <c:dLbl>
              <c:idx val="4"/>
              <c:layout>
                <c:manualLayout>
                  <c:x val="-6.6985812510655905E-3"/>
                  <c:y val="-1.529879542362397E-2"/>
                </c:manualLayout>
              </c:layout>
              <c:numFmt formatCode="#,##0&quot;人&quot;" sourceLinked="0"/>
              <c:spPr>
                <a:noFill/>
                <a:ln>
                  <a:noFill/>
                </a:ln>
                <a:effectLst/>
              </c:spPr>
              <c:txPr>
                <a:bodyPr rot="0" spcFirstLastPara="1" vertOverflow="ellipsis" horzOverflow="overflow" vert="horz" wrap="square"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9-B569-4F6E-8E18-D15E0C70422E}"/>
                </c:ext>
              </c:extLst>
            </c:dLbl>
            <c:dLbl>
              <c:idx val="5"/>
              <c:layout>
                <c:manualLayout>
                  <c:x val="6.2189351769303951E-2"/>
                  <c:y val="-7.8220578335445566E-3"/>
                </c:manualLayout>
              </c:layout>
              <c:numFmt formatCode="#,##0&quot;人&quot;" sourceLinked="0"/>
              <c:spPr>
                <a:noFill/>
                <a:ln>
                  <a:noFill/>
                </a:ln>
                <a:effectLst/>
              </c:spPr>
              <c:txPr>
                <a:bodyPr rot="0" spcFirstLastPara="1" vertOverflow="ellipsis" horzOverflow="overflow" vert="horz" wrap="square"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B-B569-4F6E-8E18-D15E0C70422E}"/>
                </c:ext>
              </c:extLst>
            </c:dLbl>
            <c:numFmt formatCode="#,##0&quot;人&quot;" sourceLinked="0"/>
            <c:spPr>
              <a:noFill/>
              <a:ln>
                <a:noFill/>
              </a:ln>
              <a:effectLst/>
            </c:spPr>
            <c:txPr>
              <a:bodyPr rot="0" spcFirstLastPara="1" vertOverflow="ellipsis" horzOverflow="overflow" vert="horz" wrap="square" lIns="38100" tIns="19050" rIns="38100" bIns="19050"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6"/>
                <c:pt idx="0">
                  <c:v>鎌倉</c:v>
                </c:pt>
                <c:pt idx="1">
                  <c:v>深沢</c:v>
                </c:pt>
                <c:pt idx="2">
                  <c:v>腰越</c:v>
                </c:pt>
                <c:pt idx="3">
                  <c:v>大船</c:v>
                </c:pt>
                <c:pt idx="4">
                  <c:v>玉縄</c:v>
                </c:pt>
                <c:pt idx="5">
                  <c:v>市外</c:v>
                </c:pt>
              </c:strCache>
            </c:strRef>
          </c:cat>
          <c:val>
            <c:numRef>
              <c:f>Sheet1!$B$2:$B$7</c:f>
              <c:numCache>
                <c:formatCode>General</c:formatCode>
                <c:ptCount val="6"/>
                <c:pt idx="0">
                  <c:v>65</c:v>
                </c:pt>
                <c:pt idx="1">
                  <c:v>737</c:v>
                </c:pt>
                <c:pt idx="2">
                  <c:v>39</c:v>
                </c:pt>
                <c:pt idx="3">
                  <c:v>41</c:v>
                </c:pt>
                <c:pt idx="4">
                  <c:v>13</c:v>
                </c:pt>
                <c:pt idx="5">
                  <c:v>26</c:v>
                </c:pt>
              </c:numCache>
            </c:numRef>
          </c:val>
          <c:extLst>
            <c:ext xmlns:c16="http://schemas.microsoft.com/office/drawing/2014/chart" uri="{C3380CC4-5D6E-409C-BE32-E72D297353CC}">
              <c16:uniqueId val="{0000000C-B569-4F6E-8E18-D15E0C70422E}"/>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0.22475314080897713"/>
          <c:y val="0.91979537003979395"/>
          <c:w val="0.54222928784035462"/>
          <c:h val="5.1523751237209342E-2"/>
        </c:manualLayout>
      </c:layout>
      <c:overlay val="0"/>
      <c:spPr>
        <a:noFill/>
        <a:ln>
          <a:noFill/>
        </a:ln>
        <a:effectLst/>
      </c:spPr>
      <c:txPr>
        <a:bodyPr rot="0" spcFirstLastPara="1" vertOverflow="ellipsis" horzOverflow="overflow" vert="horz" wrap="square" anchor="ctr" anchorCtr="1"/>
        <a:lstStyle/>
        <a:p>
          <a:pPr algn="l" rtl="0">
            <a:defRPr lang="ja-JP" altLang="en-US"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vertOverflow="overflow" horzOverflow="overflow" anchor="ctr" anchorCtr="1"/>
    <a:lstStyle/>
    <a:p>
      <a:pPr algn="ctr" rtl="0">
        <a:defRPr lang="ja-JP" altLang="en-US" sz="1000"/>
      </a:pPr>
      <a:endParaRPr lang="ja-JP"/>
    </a:p>
  </c:txPr>
  <c:externalData r:id="rId3">
    <c:autoUpdate val="0"/>
  </c:externalData>
  <c:extLst/>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horzOverflow="overflow" vert="horz" wrap="square" anchor="t" anchorCtr="1"/>
          <a:lstStyle/>
          <a:p>
            <a:pPr algn="ctr" rtl="0">
              <a:defRPr kumimoji="0" lang="ja-JP" altLang="en-US" sz="1862" b="0" i="0" u="none" strike="noStrike" kern="1200" spc="0" baseline="0">
                <a:solidFill>
                  <a:schemeClr val="tx1">
                    <a:lumMod val="65000"/>
                    <a:lumOff val="35000"/>
                  </a:schemeClr>
                </a:solidFill>
                <a:latin typeface="+mn-lt"/>
                <a:ea typeface="+mn-ea"/>
                <a:cs typeface="+mn-cs"/>
              </a:defRPr>
            </a:pPr>
            <a:r>
              <a:rPr kumimoji="0" lang="ja-JP" altLang="en-US" sz="1800" b="0" i="0" u="none" strike="noStrike" kern="1200" spc="0" baseline="0" dirty="0">
                <a:solidFill>
                  <a:schemeClr val="tx1">
                    <a:lumMod val="65000"/>
                    <a:lumOff val="35000"/>
                  </a:schemeClr>
                </a:solidFill>
                <a:latin typeface="メイリオ"/>
                <a:ea typeface="メイリオ"/>
                <a:cs typeface="+mn-cs"/>
              </a:rPr>
              <a:t>令和５年度</a:t>
            </a:r>
            <a:r>
              <a:rPr kumimoji="0" lang="ja-JP" altLang="en-US" sz="1600" b="0" i="0" u="none" strike="noStrike" kern="1200" spc="0" baseline="0" dirty="0">
                <a:solidFill>
                  <a:schemeClr val="tx1">
                    <a:lumMod val="65000"/>
                    <a:lumOff val="35000"/>
                  </a:schemeClr>
                </a:solidFill>
                <a:latin typeface="メイリオ"/>
                <a:ea typeface="メイリオ"/>
                <a:cs typeface="+mn-cs"/>
              </a:rPr>
              <a:t>（</a:t>
            </a:r>
            <a:r>
              <a:rPr kumimoji="0" lang="en-US" altLang="ja-JP" sz="1600" b="0" i="0" u="none" strike="noStrike" kern="1200" spc="0" baseline="0" dirty="0">
                <a:solidFill>
                  <a:schemeClr val="tx1">
                    <a:lumMod val="65000"/>
                    <a:lumOff val="35000"/>
                  </a:schemeClr>
                </a:solidFill>
                <a:latin typeface="メイリオ"/>
                <a:ea typeface="メイリオ"/>
                <a:cs typeface="+mn-cs"/>
              </a:rPr>
              <a:t>4</a:t>
            </a:r>
            <a:r>
              <a:rPr kumimoji="0" lang="ja-JP" altLang="en-US" sz="1600" b="0" i="0" u="none" strike="noStrike" kern="1200" spc="0" baseline="0" dirty="0">
                <a:solidFill>
                  <a:schemeClr val="tx1">
                    <a:lumMod val="65000"/>
                    <a:lumOff val="35000"/>
                  </a:schemeClr>
                </a:solidFill>
                <a:latin typeface="メイリオ"/>
                <a:ea typeface="メイリオ"/>
                <a:cs typeface="+mn-cs"/>
              </a:rPr>
              <a:t>～</a:t>
            </a:r>
            <a:r>
              <a:rPr kumimoji="0" lang="en-US" altLang="ja-JP" sz="1600" b="0" i="0" u="none" strike="noStrike" kern="1200" spc="0" baseline="0" dirty="0">
                <a:solidFill>
                  <a:schemeClr val="tx1">
                    <a:lumMod val="65000"/>
                    <a:lumOff val="35000"/>
                  </a:schemeClr>
                </a:solidFill>
                <a:latin typeface="メイリオ"/>
                <a:ea typeface="メイリオ"/>
                <a:cs typeface="+mn-cs"/>
              </a:rPr>
              <a:t>1</a:t>
            </a:r>
            <a:r>
              <a:rPr kumimoji="0" lang="ja-JP" altLang="en-US" sz="1600" b="0" i="0" u="none" strike="noStrike" kern="1200" spc="0" baseline="0" dirty="0">
                <a:solidFill>
                  <a:schemeClr val="tx1">
                    <a:lumMod val="65000"/>
                    <a:lumOff val="35000"/>
                  </a:schemeClr>
                </a:solidFill>
                <a:latin typeface="メイリオ"/>
                <a:ea typeface="メイリオ"/>
                <a:cs typeface="+mn-cs"/>
              </a:rPr>
              <a:t>月）</a:t>
            </a:r>
            <a:endParaRPr kumimoji="0" lang="ja-JP" altLang="en-US" sz="1800" b="0" i="0" u="none" strike="noStrike" kern="1200" spc="0" baseline="0" dirty="0">
              <a:solidFill>
                <a:schemeClr val="tx1">
                  <a:lumMod val="65000"/>
                  <a:lumOff val="35000"/>
                </a:schemeClr>
              </a:solidFill>
              <a:latin typeface="メイリオ"/>
              <a:ea typeface="メイリオ"/>
              <a:cs typeface="+mn-cs"/>
            </a:endParaRPr>
          </a:p>
        </c:rich>
      </c:tx>
      <c:layout>
        <c:manualLayout>
          <c:xMode val="edge"/>
          <c:yMode val="edge"/>
          <c:x val="0.29205932598072643"/>
          <c:y val="1.457585819888896E-2"/>
        </c:manualLayout>
      </c:layout>
      <c:overlay val="0"/>
      <c:spPr>
        <a:noFill/>
        <a:ln>
          <a:noFill/>
        </a:ln>
        <a:effectLst/>
      </c:spPr>
      <c:txPr>
        <a:bodyPr rot="0" spcFirstLastPara="1" vertOverflow="ellipsis" horzOverflow="overflow" vert="horz" wrap="square" anchor="t" anchorCtr="1"/>
        <a:lstStyle/>
        <a:p>
          <a:pPr algn="ctr" rtl="0">
            <a:defRPr kumimoji="0" lang="ja-JP" altLang="en-US" sz="1862"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0.2079477401774836"/>
          <c:y val="0.21763350835817658"/>
          <c:w val="0.5817569017655011"/>
          <c:h val="0.61173874835434339"/>
        </c:manualLayout>
      </c:layout>
      <c:pieChart>
        <c:varyColors val="1"/>
        <c:ser>
          <c:idx val="0"/>
          <c:order val="0"/>
          <c:tx>
            <c:strRef>
              <c:f>Sheet1!$B$1</c:f>
              <c:strCache>
                <c:ptCount val="1"/>
                <c:pt idx="0">
                  <c:v>令和５年度</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30E3-4DBE-9F00-D083B59F650C}"/>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30E3-4DBE-9F00-D083B59F650C}"/>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30E3-4DBE-9F00-D083B59F650C}"/>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30E3-4DBE-9F00-D083B59F650C}"/>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30E3-4DBE-9F00-D083B59F650C}"/>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30E3-4DBE-9F00-D083B59F650C}"/>
              </c:ext>
            </c:extLst>
          </c:dPt>
          <c:dLbls>
            <c:dLbl>
              <c:idx val="0"/>
              <c:layout>
                <c:manualLayout>
                  <c:x val="1.6433325156721891E-2"/>
                  <c:y val="2.9706471033819324E-2"/>
                </c:manualLayout>
              </c:layout>
              <c:numFmt formatCode="#,##0&quot;人&quot;" sourceLinked="0"/>
              <c:spPr>
                <a:noFill/>
                <a:ln>
                  <a:noFill/>
                </a:ln>
                <a:effectLst/>
              </c:spPr>
              <c:txPr>
                <a:bodyPr rot="0" spcFirstLastPara="1" vertOverflow="ellipsis" horzOverflow="overflow" vert="horz" wrap="square"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0E3-4DBE-9F00-D083B59F650C}"/>
                </c:ext>
              </c:extLst>
            </c:dLbl>
            <c:dLbl>
              <c:idx val="1"/>
              <c:layout>
                <c:manualLayout>
                  <c:x val="0.3380569746525664"/>
                  <c:y val="-4.8317819664607742E-2"/>
                </c:manualLayout>
              </c:layout>
              <c:numFmt formatCode="#,##0&quot;人&quot;" sourceLinked="0"/>
              <c:spPr>
                <a:noFill/>
                <a:ln>
                  <a:noFill/>
                </a:ln>
                <a:effectLst/>
              </c:spPr>
              <c:txPr>
                <a:bodyPr rot="0" spcFirstLastPara="1" vertOverflow="ellipsis" horzOverflow="overflow" vert="horz" wrap="square"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3-30E3-4DBE-9F00-D083B59F650C}"/>
                </c:ext>
              </c:extLst>
            </c:dLbl>
            <c:dLbl>
              <c:idx val="2"/>
              <c:layout>
                <c:manualLayout>
                  <c:x val="-7.0428536385951382E-2"/>
                  <c:y val="7.7885759375932687E-2"/>
                </c:manualLayout>
              </c:layout>
              <c:numFmt formatCode="#,##0&quot;人&quot;" sourceLinked="0"/>
              <c:spPr>
                <a:noFill/>
                <a:ln>
                  <a:noFill/>
                </a:ln>
                <a:effectLst/>
              </c:spPr>
              <c:txPr>
                <a:bodyPr rot="0" spcFirstLastPara="1" vertOverflow="ellipsis" horzOverflow="overflow" vert="horz" wrap="square"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5-30E3-4DBE-9F00-D083B59F650C}"/>
                </c:ext>
              </c:extLst>
            </c:dLbl>
            <c:dLbl>
              <c:idx val="3"/>
              <c:layout>
                <c:manualLayout>
                  <c:x val="-5.1647593349697693E-2"/>
                  <c:y val="3.4560489895916188E-2"/>
                </c:manualLayout>
              </c:layout>
              <c:numFmt formatCode="#,##0&quot;人&quot;" sourceLinked="0"/>
              <c:spPr>
                <a:noFill/>
                <a:ln>
                  <a:noFill/>
                </a:ln>
                <a:effectLst/>
              </c:spPr>
              <c:txPr>
                <a:bodyPr rot="0" spcFirstLastPara="1" vertOverflow="ellipsis" horzOverflow="overflow" vert="horz" wrap="square"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7-30E3-4DBE-9F00-D083B59F650C}"/>
                </c:ext>
              </c:extLst>
            </c:dLbl>
            <c:dLbl>
              <c:idx val="4"/>
              <c:layout>
                <c:manualLayout>
                  <c:x val="-1.3436418198259794E-2"/>
                  <c:y val="-4.0091139632607558E-3"/>
                </c:manualLayout>
              </c:layout>
              <c:numFmt formatCode="#,##0&quot;人&quot;" sourceLinked="0"/>
              <c:spPr>
                <a:noFill/>
                <a:ln>
                  <a:noFill/>
                </a:ln>
                <a:effectLst/>
              </c:spPr>
              <c:txPr>
                <a:bodyPr rot="0" spcFirstLastPara="1" vertOverflow="ellipsis" horzOverflow="overflow" vert="horz" wrap="square"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9-30E3-4DBE-9F00-D083B59F650C}"/>
                </c:ext>
              </c:extLst>
            </c:dLbl>
            <c:dLbl>
              <c:idx val="5"/>
              <c:layout>
                <c:manualLayout>
                  <c:x val="6.1038064867824489E-2"/>
                  <c:y val="-8.6539732639925471E-3"/>
                </c:manualLayout>
              </c:layout>
              <c:numFmt formatCode="#,##0&quot;人&quot;" sourceLinked="0"/>
              <c:spPr>
                <a:noFill/>
                <a:ln>
                  <a:noFill/>
                </a:ln>
                <a:effectLst/>
              </c:spPr>
              <c:txPr>
                <a:bodyPr rot="0" spcFirstLastPara="1" vertOverflow="ellipsis" horzOverflow="overflow" vert="horz" wrap="square"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B-30E3-4DBE-9F00-D083B59F650C}"/>
                </c:ext>
              </c:extLst>
            </c:dLbl>
            <c:numFmt formatCode="#,##0&quot;人&quot;" sourceLinked="0"/>
            <c:spPr>
              <a:noFill/>
              <a:ln>
                <a:noFill/>
              </a:ln>
              <a:effectLst/>
            </c:spPr>
            <c:txPr>
              <a:bodyPr rot="0" spcFirstLastPara="1" vertOverflow="ellipsis" horzOverflow="overflow" vert="horz" wrap="square" lIns="38100" tIns="19050" rIns="38100" bIns="19050"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6"/>
                <c:pt idx="0">
                  <c:v>鎌倉</c:v>
                </c:pt>
                <c:pt idx="1">
                  <c:v>深沢</c:v>
                </c:pt>
                <c:pt idx="2">
                  <c:v>腰越</c:v>
                </c:pt>
                <c:pt idx="3">
                  <c:v>大船</c:v>
                </c:pt>
                <c:pt idx="4">
                  <c:v>玉縄</c:v>
                </c:pt>
                <c:pt idx="5">
                  <c:v>市外</c:v>
                </c:pt>
              </c:strCache>
            </c:strRef>
          </c:cat>
          <c:val>
            <c:numRef>
              <c:f>Sheet1!$B$2:$B$7</c:f>
              <c:numCache>
                <c:formatCode>General</c:formatCode>
                <c:ptCount val="6"/>
                <c:pt idx="0">
                  <c:v>82</c:v>
                </c:pt>
                <c:pt idx="1">
                  <c:v>752</c:v>
                </c:pt>
                <c:pt idx="2">
                  <c:v>38</c:v>
                </c:pt>
                <c:pt idx="3">
                  <c:v>35</c:v>
                </c:pt>
                <c:pt idx="4">
                  <c:v>11</c:v>
                </c:pt>
                <c:pt idx="5">
                  <c:v>41</c:v>
                </c:pt>
              </c:numCache>
            </c:numRef>
          </c:val>
          <c:extLst>
            <c:ext xmlns:c16="http://schemas.microsoft.com/office/drawing/2014/chart" uri="{C3380CC4-5D6E-409C-BE32-E72D297353CC}">
              <c16:uniqueId val="{0000000C-30E3-4DBE-9F00-D083B59F650C}"/>
            </c:ext>
          </c:extLst>
        </c:ser>
        <c:dLbls>
          <c:showLegendKey val="0"/>
          <c:showVal val="1"/>
          <c:showCatName val="0"/>
          <c:showSerName val="0"/>
          <c:showPercent val="0"/>
          <c:showBubbleSize val="0"/>
          <c:showLeaderLines val="1"/>
        </c:dLbls>
        <c:firstSliceAng val="0"/>
      </c:pieChart>
      <c:spPr>
        <a:noFill/>
        <a:ln>
          <a:noFill/>
        </a:ln>
        <a:effectLst/>
      </c:spPr>
    </c:plotArea>
    <c:legend>
      <c:legendPos val="b"/>
      <c:layout>
        <c:manualLayout>
          <c:xMode val="edge"/>
          <c:yMode val="edge"/>
          <c:x val="0.17746900543630664"/>
          <c:y val="0.90019093795964433"/>
          <c:w val="0.61610883630430224"/>
          <c:h val="4.8781995423164817E-2"/>
        </c:manualLayout>
      </c:layout>
      <c:overlay val="0"/>
      <c:spPr>
        <a:noFill/>
        <a:ln>
          <a:noFill/>
        </a:ln>
        <a:effectLst/>
      </c:spPr>
      <c:txPr>
        <a:bodyPr rot="0" spcFirstLastPara="1" vertOverflow="ellipsis" horzOverflow="overflow" vert="horz" wrap="square" anchor="ctr" anchorCtr="1"/>
        <a:lstStyle/>
        <a:p>
          <a:pPr algn="l" rtl="0">
            <a:defRPr lang="ja-JP" altLang="en-US"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vertOverflow="overflow" horzOverflow="overflow" anchor="ctr" anchorCtr="1"/>
    <a:lstStyle/>
    <a:p>
      <a:pPr algn="ctr" rtl="0">
        <a:defRPr lang="ja-JP" altLang="en-US" sz="1000"/>
      </a:pPr>
      <a:endParaRPr lang="ja-JP"/>
    </a:p>
  </c:txPr>
  <c:externalData r:id="rId3">
    <c:autoUpdate val="0"/>
  </c:externalData>
  <c:extLst/>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horzOverflow="overflow" vert="horz" wrap="square" anchor="ctr" anchorCtr="1"/>
          <a:lstStyle/>
          <a:p>
            <a:pPr algn="ctr" rtl="0">
              <a:defRPr lang="ja-JP" altLang="en-US" sz="1862" b="0" i="0" u="none" strike="noStrike" kern="1200" spc="0" baseline="0">
                <a:solidFill>
                  <a:schemeClr val="tx1">
                    <a:lumMod val="65000"/>
                    <a:lumOff val="35000"/>
                  </a:schemeClr>
                </a:solidFill>
                <a:latin typeface="+mn-lt"/>
                <a:ea typeface="+mn-ea"/>
                <a:cs typeface="+mn-cs"/>
              </a:defRPr>
            </a:pPr>
            <a:r>
              <a:rPr lang="ja-JP" altLang="en-US" sz="1862" b="0" i="0" u="none" strike="noStrike" kern="1200" spc="0" baseline="0" dirty="0">
                <a:solidFill>
                  <a:schemeClr val="tx1">
                    <a:lumMod val="65000"/>
                    <a:lumOff val="35000"/>
                  </a:schemeClr>
                </a:solidFill>
                <a:latin typeface="+mn-lt"/>
                <a:ea typeface="+mn-ea"/>
                <a:cs typeface="+mn-cs"/>
              </a:rPr>
              <a:t>地域別　午前</a:t>
            </a:r>
          </a:p>
        </c:rich>
      </c:tx>
      <c:overlay val="0"/>
      <c:spPr>
        <a:noFill/>
        <a:ln>
          <a:noFill/>
        </a:ln>
        <a:effectLst/>
      </c:spPr>
      <c:txPr>
        <a:bodyPr rot="0" spcFirstLastPara="1" vertOverflow="ellipsis" horzOverflow="overflow" vert="horz" wrap="square" anchor="ctr" anchorCtr="1"/>
        <a:lstStyle/>
        <a:p>
          <a:pPr algn="ctr" rtl="0">
            <a:defRPr lang="ja-JP" altLang="en-US" sz="1862"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0.13668193367463891"/>
          <c:y val="0.25359216930312295"/>
          <c:w val="0.6702046605018378"/>
          <c:h val="0.6188127091309924"/>
        </c:manualLayout>
      </c:layout>
      <c:pieChart>
        <c:varyColors val="1"/>
        <c:ser>
          <c:idx val="0"/>
          <c:order val="0"/>
          <c:tx>
            <c:strRef>
              <c:f>Sheet1!$B$1</c:f>
              <c:strCache>
                <c:ptCount val="1"/>
                <c:pt idx="0">
                  <c:v>地域別　午前</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BF1D-458F-B708-BAE16762797D}"/>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BF1D-458F-B708-BAE16762797D}"/>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BF1D-458F-B708-BAE16762797D}"/>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BF1D-458F-B708-BAE16762797D}"/>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BF1D-458F-B708-BAE16762797D}"/>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BF1D-458F-B708-BAE16762797D}"/>
              </c:ext>
            </c:extLst>
          </c:dPt>
          <c:dLbls>
            <c:dLbl>
              <c:idx val="0"/>
              <c:layout>
                <c:manualLayout>
                  <c:x val="9.583138281035794E-2"/>
                  <c:y val="2.9343163678246381E-2"/>
                </c:manualLayout>
              </c:layout>
              <c:spPr>
                <a:noFill/>
                <a:ln>
                  <a:noFill/>
                </a:ln>
                <a:effectLst/>
              </c:spPr>
              <c:txPr>
                <a:bodyPr rot="0" spcFirstLastPara="1" vertOverflow="ellipsis" horzOverflow="overflow" vert="horz" wrap="square" lIns="38100" tIns="19050" rIns="38100" bIns="19050" anchor="ctr" anchorCtr="1">
                  <a:no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15:layout>
                    <c:manualLayout>
                      <c:w val="0.28109381930564259"/>
                      <c:h val="5.7512600809363018E-2"/>
                    </c:manualLayout>
                  </c15:layout>
                </c:ext>
                <c:ext xmlns:c16="http://schemas.microsoft.com/office/drawing/2014/chart" uri="{C3380CC4-5D6E-409C-BE32-E72D297353CC}">
                  <c16:uniqueId val="{00000001-BF1D-458F-B708-BAE16762797D}"/>
                </c:ext>
              </c:extLst>
            </c:dLbl>
            <c:dLbl>
              <c:idx val="1"/>
              <c:layout>
                <c:manualLayout>
                  <c:x val="0.21576639412927218"/>
                  <c:y val="-2.6408847310421792E-2"/>
                </c:manualLayout>
              </c:layout>
              <c:spPr>
                <a:noFill/>
                <a:ln>
                  <a:noFill/>
                </a:ln>
                <a:effectLst/>
              </c:spPr>
              <c:txPr>
                <a:bodyPr rot="0" spcFirstLastPara="1" vertOverflow="ellipsis" horzOverflow="overflow" vert="horz" wrap="square" lIns="38100" tIns="19050" rIns="38100" bIns="19050" anchor="ctr" anchorCtr="1">
                  <a:no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15:layout>
                    <c:manualLayout>
                      <c:w val="0.31760813215828865"/>
                      <c:h val="6.3381233545012308E-2"/>
                    </c:manualLayout>
                  </c15:layout>
                </c:ext>
                <c:ext xmlns:c16="http://schemas.microsoft.com/office/drawing/2014/chart" uri="{C3380CC4-5D6E-409C-BE32-E72D297353CC}">
                  <c16:uniqueId val="{00000003-BF1D-458F-B708-BAE16762797D}"/>
                </c:ext>
              </c:extLst>
            </c:dLbl>
            <c:dLbl>
              <c:idx val="2"/>
              <c:layout>
                <c:manualLayout>
                  <c:x val="1.8941832464386785E-2"/>
                  <c:y val="2.6707709535226921E-2"/>
                </c:manualLayout>
              </c:layout>
              <c:spPr>
                <a:noFill/>
                <a:ln>
                  <a:noFill/>
                </a:ln>
                <a:effectLst/>
              </c:spPr>
              <c:txPr>
                <a:bodyPr rot="0" spcFirstLastPara="1" vertOverflow="ellipsis" horzOverflow="overflow" vert="horz" wrap="square" lIns="38100" tIns="19050" rIns="38100" bIns="19050" anchor="ctr" anchorCtr="1">
                  <a:no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15:layout>
                    <c:manualLayout>
                      <c:w val="0.2403472963333827"/>
                      <c:h val="6.9267684050356756E-2"/>
                    </c:manualLayout>
                  </c15:layout>
                </c:ext>
                <c:ext xmlns:c16="http://schemas.microsoft.com/office/drawing/2014/chart" uri="{C3380CC4-5D6E-409C-BE32-E72D297353CC}">
                  <c16:uniqueId val="{00000005-BF1D-458F-B708-BAE16762797D}"/>
                </c:ext>
              </c:extLst>
            </c:dLbl>
            <c:dLbl>
              <c:idx val="3"/>
              <c:layout>
                <c:manualLayout>
                  <c:x val="-2.235684860308576E-2"/>
                  <c:y val="-1.7322230360540924E-2"/>
                </c:manualLayout>
              </c:layout>
              <c:spPr>
                <a:noFill/>
                <a:ln>
                  <a:noFill/>
                </a:ln>
                <a:effectLst/>
              </c:spPr>
              <c:txPr>
                <a:bodyPr rot="0" spcFirstLastPara="1" vertOverflow="ellipsis" horzOverflow="overflow" vert="horz" wrap="square" lIns="38100" tIns="19050" rIns="38100" bIns="19050" anchor="ctr" anchorCtr="1">
                  <a:no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15:layout>
                    <c:manualLayout>
                      <c:w val="0.24366677931998695"/>
                      <c:h val="5.7007916961798043E-2"/>
                    </c:manualLayout>
                  </c15:layout>
                </c:ext>
                <c:ext xmlns:c16="http://schemas.microsoft.com/office/drawing/2014/chart" uri="{C3380CC4-5D6E-409C-BE32-E72D297353CC}">
                  <c16:uniqueId val="{00000007-BF1D-458F-B708-BAE16762797D}"/>
                </c:ext>
              </c:extLst>
            </c:dLbl>
            <c:dLbl>
              <c:idx val="4"/>
              <c:layout>
                <c:manualLayout>
                  <c:x val="-2.0306871826397836E-2"/>
                  <c:y val="-4.0964998123628166E-2"/>
                </c:manualLayout>
              </c:layout>
              <c:spPr>
                <a:noFill/>
                <a:ln>
                  <a:noFill/>
                </a:ln>
                <a:effectLst/>
              </c:spPr>
              <c:txPr>
                <a:bodyPr rot="0" spcFirstLastPara="1" vertOverflow="ellipsis" horzOverflow="overflow" vert="horz" wrap="square" lIns="38100" tIns="19050" rIns="38100" bIns="19050" anchor="ctr" anchorCtr="1">
                  <a:no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15:layout>
                    <c:manualLayout>
                      <c:w val="0.28018109217263298"/>
                      <c:h val="8.459239291105515E-2"/>
                    </c:manualLayout>
                  </c15:layout>
                </c:ext>
                <c:ext xmlns:c16="http://schemas.microsoft.com/office/drawing/2014/chart" uri="{C3380CC4-5D6E-409C-BE32-E72D297353CC}">
                  <c16:uniqueId val="{00000009-BF1D-458F-B708-BAE16762797D}"/>
                </c:ext>
              </c:extLst>
            </c:dLbl>
            <c:dLbl>
              <c:idx val="5"/>
              <c:layout>
                <c:manualLayout>
                  <c:x val="0.146445134304452"/>
                  <c:y val="-3.8499617037056717E-3"/>
                </c:manualLayout>
              </c:layout>
              <c:spPr>
                <a:noFill/>
                <a:ln>
                  <a:noFill/>
                </a:ln>
                <a:effectLst/>
              </c:spPr>
              <c:txPr>
                <a:bodyPr rot="0" spcFirstLastPara="1" vertOverflow="ellipsis" horzOverflow="overflow" vert="horz" wrap="square" lIns="38100" tIns="19050" rIns="38100" bIns="19050" anchor="ctr" anchorCtr="1">
                  <a:no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15:layout>
                    <c:manualLayout>
                      <c:w val="0.24366677931998695"/>
                      <c:h val="6.6315549912836946E-2"/>
                    </c:manualLayout>
                  </c15:layout>
                </c:ext>
                <c:ext xmlns:c16="http://schemas.microsoft.com/office/drawing/2014/chart" uri="{C3380CC4-5D6E-409C-BE32-E72D297353CC}">
                  <c16:uniqueId val="{0000000B-BF1D-458F-B708-BAE16762797D}"/>
                </c:ext>
              </c:extLst>
            </c:dLbl>
            <c:spPr>
              <a:noFill/>
              <a:ln>
                <a:noFill/>
              </a:ln>
              <a:effectLst/>
            </c:spPr>
            <c:txPr>
              <a:bodyPr rot="0" spcFirstLastPara="1" vertOverflow="ellipsis" horzOverflow="overflow" vert="horz" wrap="square" lIns="38100" tIns="19050" rIns="38100" bIns="19050"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6"/>
                <c:pt idx="0">
                  <c:v>鎌倉</c:v>
                </c:pt>
                <c:pt idx="1">
                  <c:v>深沢</c:v>
                </c:pt>
                <c:pt idx="2">
                  <c:v>腰越</c:v>
                </c:pt>
                <c:pt idx="3">
                  <c:v>大船</c:v>
                </c:pt>
                <c:pt idx="4">
                  <c:v>玉縄</c:v>
                </c:pt>
                <c:pt idx="5">
                  <c:v>市外</c:v>
                </c:pt>
              </c:strCache>
            </c:strRef>
          </c:cat>
          <c:val>
            <c:numRef>
              <c:f>Sheet1!$B$2:$B$7</c:f>
              <c:numCache>
                <c:formatCode>0.00%</c:formatCode>
                <c:ptCount val="6"/>
                <c:pt idx="0">
                  <c:v>9.5860000000000001E-2</c:v>
                </c:pt>
                <c:pt idx="1">
                  <c:v>0.74319999999999997</c:v>
                </c:pt>
                <c:pt idx="2">
                  <c:v>4.5400000000000003E-2</c:v>
                </c:pt>
                <c:pt idx="3">
                  <c:v>5.0099999999999999E-2</c:v>
                </c:pt>
                <c:pt idx="4">
                  <c:v>1.797E-2</c:v>
                </c:pt>
                <c:pt idx="5">
                  <c:v>4.7300000000000002E-2</c:v>
                </c:pt>
              </c:numCache>
            </c:numRef>
          </c:val>
          <c:extLst>
            <c:ext xmlns:c16="http://schemas.microsoft.com/office/drawing/2014/chart" uri="{C3380CC4-5D6E-409C-BE32-E72D297353CC}">
              <c16:uniqueId val="{0000000C-BF1D-458F-B708-BAE16762797D}"/>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horzOverflow="overflow" vert="horz" wrap="square" anchor="ctr" anchorCtr="1"/>
        <a:lstStyle/>
        <a:p>
          <a:pPr algn="l" rtl="0">
            <a:defRPr lang="ja-JP" altLang="en-US"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vertOverflow="overflow" horzOverflow="overflow" anchor="ctr" anchorCtr="1"/>
    <a:lstStyle/>
    <a:p>
      <a:pPr algn="ctr" rtl="0">
        <a:defRPr lang="ja-JP" altLang="en-US" sz="1000"/>
      </a:pPr>
      <a:endParaRPr lang="ja-JP"/>
    </a:p>
  </c:txPr>
  <c:externalData r:id="rId3">
    <c:autoUpdate val="0"/>
  </c:externalData>
  <c:extLst/>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horzOverflow="overflow" vert="horz" wrap="square" anchor="ctr" anchorCtr="1"/>
          <a:lstStyle/>
          <a:p>
            <a:pPr algn="ctr" rtl="0">
              <a:defRPr lang="ja-JP" altLang="en-US" sz="1862" b="0" i="0" u="none" strike="noStrike" kern="1200" spc="0" baseline="0">
                <a:solidFill>
                  <a:schemeClr val="tx1">
                    <a:lumMod val="65000"/>
                    <a:lumOff val="35000"/>
                  </a:schemeClr>
                </a:solidFill>
                <a:latin typeface="+mn-lt"/>
                <a:ea typeface="+mn-ea"/>
                <a:cs typeface="+mn-cs"/>
              </a:defRPr>
            </a:pPr>
            <a:r>
              <a:rPr lang="ja-JP" altLang="en-US" sz="1862" b="0" i="0" u="none" strike="noStrike" kern="1200" spc="0" baseline="0" dirty="0">
                <a:solidFill>
                  <a:schemeClr val="tx1">
                    <a:lumMod val="65000"/>
                    <a:lumOff val="35000"/>
                  </a:schemeClr>
                </a:solidFill>
                <a:latin typeface="+mn-lt"/>
                <a:ea typeface="+mn-ea"/>
                <a:cs typeface="+mn-cs"/>
              </a:rPr>
              <a:t>地域別　午後</a:t>
            </a:r>
          </a:p>
        </c:rich>
      </c:tx>
      <c:overlay val="0"/>
      <c:spPr>
        <a:noFill/>
        <a:ln>
          <a:noFill/>
        </a:ln>
        <a:effectLst/>
      </c:spPr>
      <c:txPr>
        <a:bodyPr rot="0" spcFirstLastPara="1" vertOverflow="ellipsis" horzOverflow="overflow" vert="horz" wrap="square" anchor="ctr" anchorCtr="1"/>
        <a:lstStyle/>
        <a:p>
          <a:pPr algn="ctr" rtl="0">
            <a:defRPr lang="ja-JP" altLang="en-US" sz="1862"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0.23993686219162061"/>
          <c:y val="0.25619493102623675"/>
          <c:w val="0.54671613676006059"/>
          <c:h val="0.60332224685456304"/>
        </c:manualLayout>
      </c:layout>
      <c:pieChart>
        <c:varyColors val="1"/>
        <c:ser>
          <c:idx val="0"/>
          <c:order val="0"/>
          <c:tx>
            <c:strRef>
              <c:f>Sheet1!$B$1</c:f>
              <c:strCache>
                <c:ptCount val="1"/>
                <c:pt idx="0">
                  <c:v>地域別　午後</c:v>
                </c:pt>
              </c:strCache>
            </c:strRef>
          </c:tx>
          <c:explosion val="1"/>
          <c:dPt>
            <c:idx val="0"/>
            <c:bubble3D val="0"/>
            <c:spPr>
              <a:solidFill>
                <a:schemeClr val="accent1"/>
              </a:solidFill>
              <a:ln w="19050">
                <a:solidFill>
                  <a:schemeClr val="lt1"/>
                </a:solidFill>
              </a:ln>
              <a:effectLst/>
            </c:spPr>
            <c:extLst>
              <c:ext xmlns:c16="http://schemas.microsoft.com/office/drawing/2014/chart" uri="{C3380CC4-5D6E-409C-BE32-E72D297353CC}">
                <c16:uniqueId val="{00000001-6BC7-48E6-8308-7070CC9B31F2}"/>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6BC7-48E6-8308-7070CC9B31F2}"/>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6BC7-48E6-8308-7070CC9B31F2}"/>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6BC7-48E6-8308-7070CC9B31F2}"/>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6BC7-48E6-8308-7070CC9B31F2}"/>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6BC7-48E6-8308-7070CC9B31F2}"/>
              </c:ext>
            </c:extLst>
          </c:dPt>
          <c:dLbls>
            <c:dLbl>
              <c:idx val="0"/>
              <c:layout>
                <c:manualLayout>
                  <c:x val="0.1773779636151524"/>
                  <c:y val="4.690422780964057E-2"/>
                </c:manualLayout>
              </c:layout>
              <c:spPr>
                <a:noFill/>
                <a:ln>
                  <a:noFill/>
                </a:ln>
                <a:effectLst/>
              </c:spPr>
              <c:txPr>
                <a:bodyPr rot="0" spcFirstLastPara="1" vertOverflow="ellipsis" horzOverflow="overflow" vert="horz" wrap="square"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1-6BC7-48E6-8308-7070CC9B31F2}"/>
                </c:ext>
              </c:extLst>
            </c:dLbl>
            <c:dLbl>
              <c:idx val="1"/>
              <c:layout>
                <c:manualLayout>
                  <c:x val="0.17017645128918912"/>
                  <c:y val="-3.6779301265676148E-2"/>
                </c:manualLayout>
              </c:layout>
              <c:spPr>
                <a:noFill/>
                <a:ln>
                  <a:noFill/>
                </a:ln>
                <a:effectLst/>
              </c:spPr>
              <c:txPr>
                <a:bodyPr rot="0" spcFirstLastPara="1" vertOverflow="ellipsis" horzOverflow="overflow" vert="horz" wrap="square"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3-6BC7-48E6-8308-7070CC9B31F2}"/>
                </c:ext>
              </c:extLst>
            </c:dLbl>
            <c:dLbl>
              <c:idx val="2"/>
              <c:layout>
                <c:manualLayout>
                  <c:x val="-9.264294623006189E-2"/>
                  <c:y val="7.7279248775531634E-2"/>
                </c:manualLayout>
              </c:layout>
              <c:spPr>
                <a:noFill/>
                <a:ln>
                  <a:noFill/>
                </a:ln>
                <a:effectLst/>
              </c:spPr>
              <c:txPr>
                <a:bodyPr rot="0" spcFirstLastPara="1" vertOverflow="ellipsis" horzOverflow="overflow" vert="horz" wrap="square"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5-6BC7-48E6-8308-7070CC9B31F2}"/>
                </c:ext>
              </c:extLst>
            </c:dLbl>
            <c:dLbl>
              <c:idx val="3"/>
              <c:layout>
                <c:manualLayout>
                  <c:x val="-0.1217743574991013"/>
                  <c:y val="1.5134296336429246E-2"/>
                </c:manualLayout>
              </c:layout>
              <c:spPr>
                <a:noFill/>
                <a:ln>
                  <a:noFill/>
                </a:ln>
                <a:effectLst/>
              </c:spPr>
              <c:txPr>
                <a:bodyPr rot="0" spcFirstLastPara="1" vertOverflow="ellipsis" horzOverflow="overflow" vert="horz" wrap="square"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7-6BC7-48E6-8308-7070CC9B31F2}"/>
                </c:ext>
              </c:extLst>
            </c:dLbl>
            <c:dLbl>
              <c:idx val="4"/>
              <c:layout>
                <c:manualLayout>
                  <c:x val="-0.10937249736664087"/>
                  <c:y val="-2.7309837859753574E-2"/>
                </c:manualLayout>
              </c:layout>
              <c:spPr>
                <a:noFill/>
                <a:ln>
                  <a:noFill/>
                </a:ln>
                <a:effectLst/>
              </c:spPr>
              <c:txPr>
                <a:bodyPr rot="0" spcFirstLastPara="1" vertOverflow="ellipsis" horzOverflow="overflow" vert="horz" wrap="square"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9-6BC7-48E6-8308-7070CC9B31F2}"/>
                </c:ext>
              </c:extLst>
            </c:dLbl>
            <c:dLbl>
              <c:idx val="5"/>
              <c:layout>
                <c:manualLayout>
                  <c:x val="8.4430383112667151E-2"/>
                  <c:y val="-2.7903036826361534E-3"/>
                </c:manualLayout>
              </c:layout>
              <c:spPr>
                <a:noFill/>
                <a:ln>
                  <a:noFill/>
                </a:ln>
                <a:effectLst/>
              </c:spPr>
              <c:txPr>
                <a:bodyPr rot="0" spcFirstLastPara="1" vertOverflow="ellipsis" horzOverflow="overflow" vert="horz" wrap="square"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B-6BC7-48E6-8308-7070CC9B31F2}"/>
                </c:ext>
              </c:extLst>
            </c:dLbl>
            <c:spPr>
              <a:noFill/>
              <a:ln>
                <a:noFill/>
              </a:ln>
              <a:effectLst/>
            </c:spPr>
            <c:txPr>
              <a:bodyPr rot="0" spcFirstLastPara="1" vertOverflow="ellipsis" horzOverflow="overflow" vert="horz" wrap="square" lIns="38100" tIns="19050" rIns="38100" bIns="19050" anchor="ctr" anchorCtr="1">
                <a:spAutoFit/>
              </a:bodyPr>
              <a:lstStyle/>
              <a:p>
                <a:pPr algn="ctr" rtl="0">
                  <a:defRPr lang="ja-JP" altLang="en-US" sz="1197"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6"/>
                <c:pt idx="0">
                  <c:v>鎌倉</c:v>
                </c:pt>
                <c:pt idx="1">
                  <c:v>深沢</c:v>
                </c:pt>
                <c:pt idx="2">
                  <c:v>腰越</c:v>
                </c:pt>
                <c:pt idx="3">
                  <c:v>大船</c:v>
                </c:pt>
                <c:pt idx="4">
                  <c:v>玉縄</c:v>
                </c:pt>
                <c:pt idx="5">
                  <c:v>市外</c:v>
                </c:pt>
              </c:strCache>
            </c:strRef>
          </c:cat>
          <c:val>
            <c:numRef>
              <c:f>Sheet1!$B$2:$B$7</c:f>
              <c:numCache>
                <c:formatCode>0.00%</c:formatCode>
                <c:ptCount val="6"/>
                <c:pt idx="0">
                  <c:v>8.3400000000000002E-2</c:v>
                </c:pt>
                <c:pt idx="1">
                  <c:v>0.80600000000000005</c:v>
                </c:pt>
                <c:pt idx="2">
                  <c:v>3.1800000000000002E-2</c:v>
                </c:pt>
                <c:pt idx="3">
                  <c:v>2.8899999999999999E-2</c:v>
                </c:pt>
                <c:pt idx="4">
                  <c:v>6.8999999999999999E-3</c:v>
                </c:pt>
                <c:pt idx="5">
                  <c:v>4.2599999999999999E-2</c:v>
                </c:pt>
              </c:numCache>
            </c:numRef>
          </c:val>
          <c:extLst>
            <c:ext xmlns:c16="http://schemas.microsoft.com/office/drawing/2014/chart" uri="{C3380CC4-5D6E-409C-BE32-E72D297353CC}">
              <c16:uniqueId val="{0000000C-6BC7-48E6-8308-7070CC9B31F2}"/>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horzOverflow="overflow" vert="horz" wrap="square" anchor="ctr" anchorCtr="1"/>
        <a:lstStyle/>
        <a:p>
          <a:pPr algn="l" rtl="0">
            <a:defRPr lang="ja-JP" altLang="en-US"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vertOverflow="overflow" horzOverflow="overflow" anchor="ctr" anchorCtr="1"/>
    <a:lstStyle/>
    <a:p>
      <a:pPr algn="ctr" rtl="0">
        <a:defRPr lang="ja-JP" altLang="en-US" sz="1000"/>
      </a:pPr>
      <a:endParaRPr lang="ja-JP"/>
    </a:p>
  </c:txPr>
  <c:externalData r:id="rId3">
    <c:autoUpdate val="0"/>
  </c:externalData>
  <c:extLst/>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vertOverflow="clip" horzOverflow="clip"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vertOverflow="clip" horzOverflow="clip"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vertOverflow="clip" horzOverflow="clip"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vertOverflow="clip" horzOverflow="clip"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vertOverflow="clip" horzOverflow="clip"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vertOverflow="clip" horzOverflow="clip"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vertOverflow="clip" horzOverflow="clip"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vertOverflow="clip" horzOverflow="clip"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59" name="ヘッダー プレースホルダー 1"/>
          <p:cNvSpPr>
            <a:spLocks noGrp="1"/>
          </p:cNvSpPr>
          <p:nvPr>
            <p:ph type="hdr" sz="quarter"/>
          </p:nvPr>
        </p:nvSpPr>
        <p:spPr>
          <a:xfrm>
            <a:off x="0" y="1"/>
            <a:ext cx="2946400" cy="496889"/>
          </a:xfrm>
          <a:prstGeom prst="rect">
            <a:avLst/>
          </a:prstGeom>
        </p:spPr>
        <p:txBody>
          <a:bodyPr vert="horz" lIns="91440" tIns="45720" rIns="91440" bIns="45720" rtlCol="0"/>
          <a:lstStyle>
            <a:lvl1pPr algn="l">
              <a:defRPr sz="1200"/>
            </a:lvl1pPr>
          </a:lstStyle>
          <a:p>
            <a:endParaRPr kumimoji="1" lang="ja-JP" altLang="en-US" dirty="0"/>
          </a:p>
        </p:txBody>
      </p:sp>
      <p:sp>
        <p:nvSpPr>
          <p:cNvPr id="1160" name="日付プレースホルダー 2"/>
          <p:cNvSpPr>
            <a:spLocks noGrp="1"/>
          </p:cNvSpPr>
          <p:nvPr>
            <p:ph type="dt" idx="1"/>
          </p:nvPr>
        </p:nvSpPr>
        <p:spPr>
          <a:xfrm>
            <a:off x="3849689" y="1"/>
            <a:ext cx="2946400" cy="496889"/>
          </a:xfrm>
          <a:prstGeom prst="rect">
            <a:avLst/>
          </a:prstGeom>
        </p:spPr>
        <p:txBody>
          <a:bodyPr vert="horz" lIns="91440" tIns="45720" rIns="91440" bIns="45720" rtlCol="0"/>
          <a:lstStyle>
            <a:lvl1pPr algn="r">
              <a:defRPr sz="1200"/>
            </a:lvl1pPr>
          </a:lstStyle>
          <a:p>
            <a:fld id="{B3801F92-7386-4136-B497-06BE94AD3B98}" type="datetimeFigureOut">
              <a:rPr kumimoji="1" lang="ja-JP" altLang="en-US" smtClean="0"/>
              <a:t>2024/3/19</a:t>
            </a:fld>
            <a:endParaRPr kumimoji="1" lang="ja-JP" altLang="en-US" dirty="0"/>
          </a:p>
        </p:txBody>
      </p:sp>
      <p:sp>
        <p:nvSpPr>
          <p:cNvPr id="1161" name="スライド イメージ プレースホルダー 3"/>
          <p:cNvSpPr>
            <a:spLocks noGrp="1" noRot="1" noChangeAspect="1"/>
          </p:cNvSpPr>
          <p:nvPr>
            <p:ph type="sldImg" idx="2"/>
          </p:nvPr>
        </p:nvSpPr>
        <p:spPr>
          <a:xfrm>
            <a:off x="425450" y="1243013"/>
            <a:ext cx="5946775" cy="3346450"/>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1162" name="ノート プレースホルダー 4"/>
          <p:cNvSpPr>
            <a:spLocks noGrp="1"/>
          </p:cNvSpPr>
          <p:nvPr>
            <p:ph type="body" sz="quarter" idx="3"/>
          </p:nvPr>
        </p:nvSpPr>
        <p:spPr>
          <a:xfrm>
            <a:off x="679451" y="4776789"/>
            <a:ext cx="5438775" cy="3908425"/>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63" name="フッター プレースホルダー 5"/>
          <p:cNvSpPr>
            <a:spLocks noGrp="1"/>
          </p:cNvSpPr>
          <p:nvPr>
            <p:ph type="ftr" sz="quarter" idx="4"/>
          </p:nvPr>
        </p:nvSpPr>
        <p:spPr>
          <a:xfrm>
            <a:off x="0" y="9429750"/>
            <a:ext cx="2946400" cy="496889"/>
          </a:xfrm>
          <a:prstGeom prst="rect">
            <a:avLst/>
          </a:prstGeom>
        </p:spPr>
        <p:txBody>
          <a:bodyPr vert="horz" lIns="91440" tIns="45720" rIns="91440" bIns="45720" rtlCol="0" anchor="b"/>
          <a:lstStyle>
            <a:lvl1pPr algn="l">
              <a:defRPr sz="1200"/>
            </a:lvl1pPr>
          </a:lstStyle>
          <a:p>
            <a:endParaRPr kumimoji="1" lang="ja-JP" altLang="en-US" dirty="0"/>
          </a:p>
        </p:txBody>
      </p:sp>
      <p:sp>
        <p:nvSpPr>
          <p:cNvPr id="1164" name="スライド番号プレースホルダー 6"/>
          <p:cNvSpPr>
            <a:spLocks noGrp="1"/>
          </p:cNvSpPr>
          <p:nvPr>
            <p:ph type="sldNum" sz="quarter" idx="5"/>
          </p:nvPr>
        </p:nvSpPr>
        <p:spPr>
          <a:xfrm>
            <a:off x="3849689" y="9429750"/>
            <a:ext cx="2946400" cy="496889"/>
          </a:xfrm>
          <a:prstGeom prst="rect">
            <a:avLst/>
          </a:prstGeom>
        </p:spPr>
        <p:txBody>
          <a:bodyPr vert="horz" lIns="91440" tIns="45720" rIns="91440" bIns="45720" rtlCol="0" anchor="b"/>
          <a:lstStyle>
            <a:lvl1pPr algn="r">
              <a:defRPr sz="1200"/>
            </a:lvl1pPr>
          </a:lstStyle>
          <a:p>
            <a:fld id="{3C3F1A33-CBEA-4BE3-93E1-2FB91AB89A1B}" type="slidenum">
              <a:rPr kumimoji="1" lang="ja-JP" altLang="en-US" smtClean="0"/>
              <a:t>‹#›</a:t>
            </a:fld>
            <a:endParaRPr kumimoji="1" lang="ja-JP" altLang="en-US" dirty="0"/>
          </a:p>
        </p:txBody>
      </p:sp>
    </p:spTree>
    <p:extLst>
      <p:ext uri="{BB962C8B-B14F-4D97-AF65-F5344CB8AC3E}">
        <p14:creationId xmlns:p14="http://schemas.microsoft.com/office/powerpoint/2010/main" val="394427055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C3F1A33-CBEA-4BE3-93E1-2FB91AB89A1B}" type="slidenum">
              <a:rPr kumimoji="1" lang="ja-JP" altLang="en-US" smtClean="0"/>
              <a:t>10</a:t>
            </a:fld>
            <a:endParaRPr kumimoji="1" lang="ja-JP" altLang="en-US" dirty="0"/>
          </a:p>
        </p:txBody>
      </p:sp>
    </p:spTree>
    <p:extLst>
      <p:ext uri="{BB962C8B-B14F-4D97-AF65-F5344CB8AC3E}">
        <p14:creationId xmlns:p14="http://schemas.microsoft.com/office/powerpoint/2010/main" val="40381811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1042" name="Group 6"/>
          <p:cNvGrpSpPr/>
          <p:nvPr/>
        </p:nvGrpSpPr>
        <p:grpSpPr>
          <a:xfrm>
            <a:off x="0" y="-8467"/>
            <a:ext cx="12192000" cy="6866467"/>
            <a:chOff x="0" y="-8467"/>
            <a:chExt cx="12192000" cy="6866467"/>
          </a:xfrm>
        </p:grpSpPr>
        <p:cxnSp>
          <p:nvCxnSpPr>
            <p:cNvPr id="1043"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044"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045"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5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5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52"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1053"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ja-JP" altLang="en-US"/>
              <a:t>マスター タイトルの書式設定</a:t>
            </a:r>
            <a:endParaRPr lang="en-US" dirty="0"/>
          </a:p>
        </p:txBody>
      </p:sp>
      <p:sp>
        <p:nvSpPr>
          <p:cNvPr id="1054"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1055" name="Date Placeholder 3"/>
          <p:cNvSpPr>
            <a:spLocks noGrp="1"/>
          </p:cNvSpPr>
          <p:nvPr>
            <p:ph type="dt" sz="half" idx="10"/>
          </p:nvPr>
        </p:nvSpPr>
        <p:spPr/>
        <p:txBody>
          <a:bodyPr/>
          <a:lstStyle/>
          <a:p>
            <a:fld id="{747A55AE-ED8A-43D6-92B8-C34B1C11E35F}" type="datetimeFigureOut">
              <a:rPr kumimoji="1" lang="ja-JP" altLang="en-US" smtClean="0"/>
              <a:t>2024/3/19</a:t>
            </a:fld>
            <a:endParaRPr kumimoji="1" lang="ja-JP" altLang="en-US" dirty="0"/>
          </a:p>
        </p:txBody>
      </p:sp>
      <p:sp>
        <p:nvSpPr>
          <p:cNvPr id="1056" name="Footer Placeholder 4"/>
          <p:cNvSpPr>
            <a:spLocks noGrp="1"/>
          </p:cNvSpPr>
          <p:nvPr>
            <p:ph type="ftr" sz="quarter" idx="11"/>
          </p:nvPr>
        </p:nvSpPr>
        <p:spPr/>
        <p:txBody>
          <a:bodyPr/>
          <a:lstStyle/>
          <a:p>
            <a:endParaRPr kumimoji="1" lang="ja-JP" altLang="en-US" dirty="0"/>
          </a:p>
        </p:txBody>
      </p:sp>
      <p:sp>
        <p:nvSpPr>
          <p:cNvPr id="1057" name="Slide Number Placeholder 5"/>
          <p:cNvSpPr>
            <a:spLocks noGrp="1"/>
          </p:cNvSpPr>
          <p:nvPr>
            <p:ph type="sldNum" sz="quarter" idx="12"/>
          </p:nvPr>
        </p:nvSpPr>
        <p:spPr/>
        <p:txBody>
          <a:bodyPr/>
          <a:lstStyle/>
          <a:p>
            <a:fld id="{9DFABCCD-781E-402D-9B99-F5ABCE4EB2CD}" type="slidenum">
              <a:rPr kumimoji="1" lang="ja-JP" altLang="en-US" smtClean="0"/>
              <a:t>‹#›</a:t>
            </a:fld>
            <a:endParaRPr kumimoji="1" lang="ja-JP" altLang="en-US" dirty="0"/>
          </a:p>
        </p:txBody>
      </p:sp>
    </p:spTree>
    <p:extLst>
      <p:ext uri="{BB962C8B-B14F-4D97-AF65-F5344CB8AC3E}">
        <p14:creationId xmlns:p14="http://schemas.microsoft.com/office/powerpoint/2010/main" val="28782118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1110"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ja-JP" altLang="en-US"/>
              <a:t>マスター タイトルの書式設定</a:t>
            </a:r>
            <a:endParaRPr lang="en-US" dirty="0"/>
          </a:p>
        </p:txBody>
      </p:sp>
      <p:sp>
        <p:nvSpPr>
          <p:cNvPr id="1111"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1112" name="Date Placeholder 3"/>
          <p:cNvSpPr>
            <a:spLocks noGrp="1"/>
          </p:cNvSpPr>
          <p:nvPr>
            <p:ph type="dt" sz="half" idx="10"/>
          </p:nvPr>
        </p:nvSpPr>
        <p:spPr/>
        <p:txBody>
          <a:bodyPr/>
          <a:lstStyle/>
          <a:p>
            <a:fld id="{747A55AE-ED8A-43D6-92B8-C34B1C11E35F}" type="datetimeFigureOut">
              <a:rPr kumimoji="1" lang="ja-JP" altLang="en-US" smtClean="0"/>
              <a:t>2024/3/19</a:t>
            </a:fld>
            <a:endParaRPr kumimoji="1" lang="ja-JP" altLang="en-US" dirty="0"/>
          </a:p>
        </p:txBody>
      </p:sp>
      <p:sp>
        <p:nvSpPr>
          <p:cNvPr id="1113" name="Footer Placeholder 4"/>
          <p:cNvSpPr>
            <a:spLocks noGrp="1"/>
          </p:cNvSpPr>
          <p:nvPr>
            <p:ph type="ftr" sz="quarter" idx="11"/>
          </p:nvPr>
        </p:nvSpPr>
        <p:spPr/>
        <p:txBody>
          <a:bodyPr/>
          <a:lstStyle/>
          <a:p>
            <a:endParaRPr kumimoji="1" lang="ja-JP" altLang="en-US" dirty="0"/>
          </a:p>
        </p:txBody>
      </p:sp>
      <p:sp>
        <p:nvSpPr>
          <p:cNvPr id="1114" name="Slide Number Placeholder 5"/>
          <p:cNvSpPr>
            <a:spLocks noGrp="1"/>
          </p:cNvSpPr>
          <p:nvPr>
            <p:ph type="sldNum" sz="quarter" idx="12"/>
          </p:nvPr>
        </p:nvSpPr>
        <p:spPr/>
        <p:txBody>
          <a:bodyPr/>
          <a:lstStyle/>
          <a:p>
            <a:fld id="{9DFABCCD-781E-402D-9B99-F5ABCE4EB2CD}" type="slidenum">
              <a:rPr kumimoji="1" lang="ja-JP" altLang="en-US" smtClean="0"/>
              <a:t>‹#›</a:t>
            </a:fld>
            <a:endParaRPr kumimoji="1" lang="ja-JP" altLang="en-US" dirty="0"/>
          </a:p>
        </p:txBody>
      </p:sp>
    </p:spTree>
    <p:extLst>
      <p:ext uri="{BB962C8B-B14F-4D97-AF65-F5344CB8AC3E}">
        <p14:creationId xmlns:p14="http://schemas.microsoft.com/office/powerpoint/2010/main" val="23731270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1116"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1117"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1118"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1119" name="Date Placeholder 3"/>
          <p:cNvSpPr>
            <a:spLocks noGrp="1"/>
          </p:cNvSpPr>
          <p:nvPr>
            <p:ph type="dt" sz="half" idx="10"/>
          </p:nvPr>
        </p:nvSpPr>
        <p:spPr/>
        <p:txBody>
          <a:bodyPr/>
          <a:lstStyle/>
          <a:p>
            <a:fld id="{747A55AE-ED8A-43D6-92B8-C34B1C11E35F}" type="datetimeFigureOut">
              <a:rPr kumimoji="1" lang="ja-JP" altLang="en-US" smtClean="0"/>
              <a:t>2024/3/19</a:t>
            </a:fld>
            <a:endParaRPr kumimoji="1" lang="ja-JP" altLang="en-US" dirty="0"/>
          </a:p>
        </p:txBody>
      </p:sp>
      <p:sp>
        <p:nvSpPr>
          <p:cNvPr id="1120" name="Footer Placeholder 4"/>
          <p:cNvSpPr>
            <a:spLocks noGrp="1"/>
          </p:cNvSpPr>
          <p:nvPr>
            <p:ph type="ftr" sz="quarter" idx="11"/>
          </p:nvPr>
        </p:nvSpPr>
        <p:spPr/>
        <p:txBody>
          <a:bodyPr/>
          <a:lstStyle/>
          <a:p>
            <a:endParaRPr kumimoji="1" lang="ja-JP" altLang="en-US" dirty="0"/>
          </a:p>
        </p:txBody>
      </p:sp>
      <p:sp>
        <p:nvSpPr>
          <p:cNvPr id="1121" name="Slide Number Placeholder 5"/>
          <p:cNvSpPr>
            <a:spLocks noGrp="1"/>
          </p:cNvSpPr>
          <p:nvPr>
            <p:ph type="sldNum" sz="quarter" idx="12"/>
          </p:nvPr>
        </p:nvSpPr>
        <p:spPr/>
        <p:txBody>
          <a:bodyPr/>
          <a:lstStyle/>
          <a:p>
            <a:fld id="{9DFABCCD-781E-402D-9B99-F5ABCE4EB2CD}" type="slidenum">
              <a:rPr kumimoji="1" lang="ja-JP" altLang="en-US" smtClean="0"/>
              <a:t>‹#›</a:t>
            </a:fld>
            <a:endParaRPr kumimoji="1" lang="ja-JP" altLang="en-US" dirty="0"/>
          </a:p>
        </p:txBody>
      </p:sp>
      <p:sp>
        <p:nvSpPr>
          <p:cNvPr id="1122"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1123"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9860930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1125"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ja-JP" altLang="en-US"/>
              <a:t>マスター タイトルの書式設定</a:t>
            </a:r>
            <a:endParaRPr lang="en-US" dirty="0"/>
          </a:p>
        </p:txBody>
      </p:sp>
      <p:sp>
        <p:nvSpPr>
          <p:cNvPr id="1126"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1127" name="Date Placeholder 3"/>
          <p:cNvSpPr>
            <a:spLocks noGrp="1"/>
          </p:cNvSpPr>
          <p:nvPr>
            <p:ph type="dt" sz="half" idx="10"/>
          </p:nvPr>
        </p:nvSpPr>
        <p:spPr/>
        <p:txBody>
          <a:bodyPr/>
          <a:lstStyle/>
          <a:p>
            <a:fld id="{747A55AE-ED8A-43D6-92B8-C34B1C11E35F}" type="datetimeFigureOut">
              <a:rPr kumimoji="1" lang="ja-JP" altLang="en-US" smtClean="0"/>
              <a:t>2024/3/19</a:t>
            </a:fld>
            <a:endParaRPr kumimoji="1" lang="ja-JP" altLang="en-US" dirty="0"/>
          </a:p>
        </p:txBody>
      </p:sp>
      <p:sp>
        <p:nvSpPr>
          <p:cNvPr id="1128" name="Footer Placeholder 4"/>
          <p:cNvSpPr>
            <a:spLocks noGrp="1"/>
          </p:cNvSpPr>
          <p:nvPr>
            <p:ph type="ftr" sz="quarter" idx="11"/>
          </p:nvPr>
        </p:nvSpPr>
        <p:spPr/>
        <p:txBody>
          <a:bodyPr/>
          <a:lstStyle/>
          <a:p>
            <a:endParaRPr kumimoji="1" lang="ja-JP" altLang="en-US" dirty="0"/>
          </a:p>
        </p:txBody>
      </p:sp>
      <p:sp>
        <p:nvSpPr>
          <p:cNvPr id="1129" name="Slide Number Placeholder 5"/>
          <p:cNvSpPr>
            <a:spLocks noGrp="1"/>
          </p:cNvSpPr>
          <p:nvPr>
            <p:ph type="sldNum" sz="quarter" idx="12"/>
          </p:nvPr>
        </p:nvSpPr>
        <p:spPr/>
        <p:txBody>
          <a:bodyPr/>
          <a:lstStyle/>
          <a:p>
            <a:fld id="{9DFABCCD-781E-402D-9B99-F5ABCE4EB2CD}" type="slidenum">
              <a:rPr kumimoji="1" lang="ja-JP" altLang="en-US" smtClean="0"/>
              <a:t>‹#›</a:t>
            </a:fld>
            <a:endParaRPr kumimoji="1" lang="ja-JP" altLang="en-US" dirty="0"/>
          </a:p>
        </p:txBody>
      </p:sp>
    </p:spTree>
    <p:extLst>
      <p:ext uri="{BB962C8B-B14F-4D97-AF65-F5344CB8AC3E}">
        <p14:creationId xmlns:p14="http://schemas.microsoft.com/office/powerpoint/2010/main" val="17586994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1131"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1132"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113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1134" name="Date Placeholder 3"/>
          <p:cNvSpPr>
            <a:spLocks noGrp="1"/>
          </p:cNvSpPr>
          <p:nvPr>
            <p:ph type="dt" sz="half" idx="10"/>
          </p:nvPr>
        </p:nvSpPr>
        <p:spPr/>
        <p:txBody>
          <a:bodyPr/>
          <a:lstStyle/>
          <a:p>
            <a:fld id="{747A55AE-ED8A-43D6-92B8-C34B1C11E35F}" type="datetimeFigureOut">
              <a:rPr kumimoji="1" lang="ja-JP" altLang="en-US" smtClean="0"/>
              <a:t>2024/3/19</a:t>
            </a:fld>
            <a:endParaRPr kumimoji="1" lang="ja-JP" altLang="en-US" dirty="0"/>
          </a:p>
        </p:txBody>
      </p:sp>
      <p:sp>
        <p:nvSpPr>
          <p:cNvPr id="1135" name="Footer Placeholder 4"/>
          <p:cNvSpPr>
            <a:spLocks noGrp="1"/>
          </p:cNvSpPr>
          <p:nvPr>
            <p:ph type="ftr" sz="quarter" idx="11"/>
          </p:nvPr>
        </p:nvSpPr>
        <p:spPr/>
        <p:txBody>
          <a:bodyPr/>
          <a:lstStyle/>
          <a:p>
            <a:endParaRPr kumimoji="1" lang="ja-JP" altLang="en-US" dirty="0"/>
          </a:p>
        </p:txBody>
      </p:sp>
      <p:sp>
        <p:nvSpPr>
          <p:cNvPr id="1136" name="Slide Number Placeholder 5"/>
          <p:cNvSpPr>
            <a:spLocks noGrp="1"/>
          </p:cNvSpPr>
          <p:nvPr>
            <p:ph type="sldNum" sz="quarter" idx="12"/>
          </p:nvPr>
        </p:nvSpPr>
        <p:spPr/>
        <p:txBody>
          <a:bodyPr/>
          <a:lstStyle/>
          <a:p>
            <a:fld id="{9DFABCCD-781E-402D-9B99-F5ABCE4EB2CD}" type="slidenum">
              <a:rPr kumimoji="1" lang="ja-JP" altLang="en-US" smtClean="0"/>
              <a:t>‹#›</a:t>
            </a:fld>
            <a:endParaRPr kumimoji="1" lang="ja-JP" altLang="en-US" dirty="0"/>
          </a:p>
        </p:txBody>
      </p:sp>
      <p:sp>
        <p:nvSpPr>
          <p:cNvPr id="1137"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1138"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0471247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1140"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1141"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1142"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1143" name="Date Placeholder 3"/>
          <p:cNvSpPr>
            <a:spLocks noGrp="1"/>
          </p:cNvSpPr>
          <p:nvPr>
            <p:ph type="dt" sz="half" idx="10"/>
          </p:nvPr>
        </p:nvSpPr>
        <p:spPr/>
        <p:txBody>
          <a:bodyPr/>
          <a:lstStyle/>
          <a:p>
            <a:fld id="{747A55AE-ED8A-43D6-92B8-C34B1C11E35F}" type="datetimeFigureOut">
              <a:rPr kumimoji="1" lang="ja-JP" altLang="en-US" smtClean="0"/>
              <a:t>2024/3/19</a:t>
            </a:fld>
            <a:endParaRPr kumimoji="1" lang="ja-JP" altLang="en-US" dirty="0"/>
          </a:p>
        </p:txBody>
      </p:sp>
      <p:sp>
        <p:nvSpPr>
          <p:cNvPr id="1144" name="Footer Placeholder 4"/>
          <p:cNvSpPr>
            <a:spLocks noGrp="1"/>
          </p:cNvSpPr>
          <p:nvPr>
            <p:ph type="ftr" sz="quarter" idx="11"/>
          </p:nvPr>
        </p:nvSpPr>
        <p:spPr/>
        <p:txBody>
          <a:bodyPr/>
          <a:lstStyle/>
          <a:p>
            <a:endParaRPr kumimoji="1" lang="ja-JP" altLang="en-US" dirty="0"/>
          </a:p>
        </p:txBody>
      </p:sp>
      <p:sp>
        <p:nvSpPr>
          <p:cNvPr id="1145" name="Slide Number Placeholder 5"/>
          <p:cNvSpPr>
            <a:spLocks noGrp="1"/>
          </p:cNvSpPr>
          <p:nvPr>
            <p:ph type="sldNum" sz="quarter" idx="12"/>
          </p:nvPr>
        </p:nvSpPr>
        <p:spPr/>
        <p:txBody>
          <a:bodyPr/>
          <a:lstStyle/>
          <a:p>
            <a:fld id="{9DFABCCD-781E-402D-9B99-F5ABCE4EB2CD}" type="slidenum">
              <a:rPr kumimoji="1" lang="ja-JP" altLang="en-US" smtClean="0"/>
              <a:t>‹#›</a:t>
            </a:fld>
            <a:endParaRPr kumimoji="1" lang="ja-JP" altLang="en-US" dirty="0"/>
          </a:p>
        </p:txBody>
      </p:sp>
    </p:spTree>
    <p:extLst>
      <p:ext uri="{BB962C8B-B14F-4D97-AF65-F5344CB8AC3E}">
        <p14:creationId xmlns:p14="http://schemas.microsoft.com/office/powerpoint/2010/main" val="33425274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1147" name="Title 1"/>
          <p:cNvSpPr>
            <a:spLocks noGrp="1"/>
          </p:cNvSpPr>
          <p:nvPr>
            <p:ph type="title"/>
          </p:nvPr>
        </p:nvSpPr>
        <p:spPr/>
        <p:txBody>
          <a:bodyPr/>
          <a:lstStyle/>
          <a:p>
            <a:r>
              <a:rPr lang="ja-JP" altLang="en-US"/>
              <a:t>マスター タイトルの書式設定</a:t>
            </a:r>
            <a:endParaRPr lang="en-US" dirty="0"/>
          </a:p>
        </p:txBody>
      </p:sp>
      <p:sp>
        <p:nvSpPr>
          <p:cNvPr id="1148"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149" name="Date Placeholder 3"/>
          <p:cNvSpPr>
            <a:spLocks noGrp="1"/>
          </p:cNvSpPr>
          <p:nvPr>
            <p:ph type="dt" sz="half" idx="10"/>
          </p:nvPr>
        </p:nvSpPr>
        <p:spPr/>
        <p:txBody>
          <a:bodyPr/>
          <a:lstStyle/>
          <a:p>
            <a:fld id="{747A55AE-ED8A-43D6-92B8-C34B1C11E35F}" type="datetimeFigureOut">
              <a:rPr kumimoji="1" lang="ja-JP" altLang="en-US" smtClean="0"/>
              <a:t>2024/3/19</a:t>
            </a:fld>
            <a:endParaRPr kumimoji="1" lang="ja-JP" altLang="en-US" dirty="0"/>
          </a:p>
        </p:txBody>
      </p:sp>
      <p:sp>
        <p:nvSpPr>
          <p:cNvPr id="1150" name="Footer Placeholder 4"/>
          <p:cNvSpPr>
            <a:spLocks noGrp="1"/>
          </p:cNvSpPr>
          <p:nvPr>
            <p:ph type="ftr" sz="quarter" idx="11"/>
          </p:nvPr>
        </p:nvSpPr>
        <p:spPr/>
        <p:txBody>
          <a:bodyPr/>
          <a:lstStyle/>
          <a:p>
            <a:endParaRPr kumimoji="1" lang="ja-JP" altLang="en-US" dirty="0"/>
          </a:p>
        </p:txBody>
      </p:sp>
      <p:sp>
        <p:nvSpPr>
          <p:cNvPr id="1151" name="Slide Number Placeholder 5"/>
          <p:cNvSpPr>
            <a:spLocks noGrp="1"/>
          </p:cNvSpPr>
          <p:nvPr>
            <p:ph type="sldNum" sz="quarter" idx="12"/>
          </p:nvPr>
        </p:nvSpPr>
        <p:spPr/>
        <p:txBody>
          <a:bodyPr/>
          <a:lstStyle/>
          <a:p>
            <a:fld id="{9DFABCCD-781E-402D-9B99-F5ABCE4EB2CD}" type="slidenum">
              <a:rPr kumimoji="1" lang="ja-JP" altLang="en-US" smtClean="0"/>
              <a:t>‹#›</a:t>
            </a:fld>
            <a:endParaRPr kumimoji="1" lang="ja-JP" altLang="en-US" dirty="0"/>
          </a:p>
        </p:txBody>
      </p:sp>
    </p:spTree>
    <p:extLst>
      <p:ext uri="{BB962C8B-B14F-4D97-AF65-F5344CB8AC3E}">
        <p14:creationId xmlns:p14="http://schemas.microsoft.com/office/powerpoint/2010/main" val="29825012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1153" name="Vertical Title 1"/>
          <p:cNvSpPr>
            <a:spLocks noGrp="1"/>
          </p:cNvSpPr>
          <p:nvPr>
            <p:ph type="title" orient="vert"/>
          </p:nvPr>
        </p:nvSpPr>
        <p:spPr>
          <a:xfrm>
            <a:off x="7967673" y="609599"/>
            <a:ext cx="1304743" cy="5251451"/>
          </a:xfrm>
        </p:spPr>
        <p:txBody>
          <a:bodyPr vert="eaVert" anchor="ctr"/>
          <a:lstStyle/>
          <a:p>
            <a:r>
              <a:rPr lang="ja-JP" altLang="en-US"/>
              <a:t>マスター タイトルの書式設定</a:t>
            </a:r>
            <a:endParaRPr lang="en-US" dirty="0"/>
          </a:p>
        </p:txBody>
      </p:sp>
      <p:sp>
        <p:nvSpPr>
          <p:cNvPr id="1154" name="Vertical Text Placeholder 2"/>
          <p:cNvSpPr>
            <a:spLocks noGrp="1"/>
          </p:cNvSpPr>
          <p:nvPr>
            <p:ph type="body" orient="vert" idx="1"/>
          </p:nvPr>
        </p:nvSpPr>
        <p:spPr>
          <a:xfrm>
            <a:off x="677335" y="609600"/>
            <a:ext cx="7060150" cy="52514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155" name="Date Placeholder 3"/>
          <p:cNvSpPr>
            <a:spLocks noGrp="1"/>
          </p:cNvSpPr>
          <p:nvPr>
            <p:ph type="dt" sz="half" idx="10"/>
          </p:nvPr>
        </p:nvSpPr>
        <p:spPr/>
        <p:txBody>
          <a:bodyPr/>
          <a:lstStyle/>
          <a:p>
            <a:fld id="{747A55AE-ED8A-43D6-92B8-C34B1C11E35F}" type="datetimeFigureOut">
              <a:rPr kumimoji="1" lang="ja-JP" altLang="en-US" smtClean="0"/>
              <a:t>2024/3/19</a:t>
            </a:fld>
            <a:endParaRPr kumimoji="1" lang="ja-JP" altLang="en-US" dirty="0"/>
          </a:p>
        </p:txBody>
      </p:sp>
      <p:sp>
        <p:nvSpPr>
          <p:cNvPr id="1156" name="Footer Placeholder 4"/>
          <p:cNvSpPr>
            <a:spLocks noGrp="1"/>
          </p:cNvSpPr>
          <p:nvPr>
            <p:ph type="ftr" sz="quarter" idx="11"/>
          </p:nvPr>
        </p:nvSpPr>
        <p:spPr/>
        <p:txBody>
          <a:bodyPr/>
          <a:lstStyle/>
          <a:p>
            <a:endParaRPr kumimoji="1" lang="ja-JP" altLang="en-US" dirty="0"/>
          </a:p>
        </p:txBody>
      </p:sp>
      <p:sp>
        <p:nvSpPr>
          <p:cNvPr id="1157" name="Slide Number Placeholder 5"/>
          <p:cNvSpPr>
            <a:spLocks noGrp="1"/>
          </p:cNvSpPr>
          <p:nvPr>
            <p:ph type="sldNum" sz="quarter" idx="12"/>
          </p:nvPr>
        </p:nvSpPr>
        <p:spPr/>
        <p:txBody>
          <a:bodyPr/>
          <a:lstStyle/>
          <a:p>
            <a:fld id="{9DFABCCD-781E-402D-9B99-F5ABCE4EB2CD}" type="slidenum">
              <a:rPr kumimoji="1" lang="ja-JP" altLang="en-US" smtClean="0"/>
              <a:t>‹#›</a:t>
            </a:fld>
            <a:endParaRPr kumimoji="1" lang="ja-JP" altLang="en-US" dirty="0"/>
          </a:p>
        </p:txBody>
      </p:sp>
    </p:spTree>
    <p:extLst>
      <p:ext uri="{BB962C8B-B14F-4D97-AF65-F5344CB8AC3E}">
        <p14:creationId xmlns:p14="http://schemas.microsoft.com/office/powerpoint/2010/main" val="1272475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59" name="Title 1"/>
          <p:cNvSpPr>
            <a:spLocks noGrp="1"/>
          </p:cNvSpPr>
          <p:nvPr>
            <p:ph type="title"/>
          </p:nvPr>
        </p:nvSpPr>
        <p:spPr/>
        <p:txBody>
          <a:bodyPr>
            <a:normAutofit/>
          </a:bodyPr>
          <a:lstStyle>
            <a:lvl1pPr>
              <a:defRPr sz="3600"/>
            </a:lvl1pPr>
          </a:lstStyle>
          <a:p>
            <a:r>
              <a:rPr lang="ja-JP" altLang="en-US"/>
              <a:t>マスター タイトルの書式設定</a:t>
            </a:r>
            <a:endParaRPr lang="en-US" dirty="0"/>
          </a:p>
        </p:txBody>
      </p:sp>
      <p:sp>
        <p:nvSpPr>
          <p:cNvPr id="1060"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61" name="Date Placeholder 3"/>
          <p:cNvSpPr>
            <a:spLocks noGrp="1"/>
          </p:cNvSpPr>
          <p:nvPr>
            <p:ph type="dt" sz="half" idx="10"/>
          </p:nvPr>
        </p:nvSpPr>
        <p:spPr/>
        <p:txBody>
          <a:bodyPr/>
          <a:lstStyle/>
          <a:p>
            <a:fld id="{747A55AE-ED8A-43D6-92B8-C34B1C11E35F}" type="datetimeFigureOut">
              <a:rPr kumimoji="1" lang="ja-JP" altLang="en-US" smtClean="0"/>
              <a:t>2024/3/19</a:t>
            </a:fld>
            <a:endParaRPr kumimoji="1" lang="ja-JP" altLang="en-US" dirty="0"/>
          </a:p>
        </p:txBody>
      </p:sp>
      <p:sp>
        <p:nvSpPr>
          <p:cNvPr id="1062" name="Footer Placeholder 4"/>
          <p:cNvSpPr>
            <a:spLocks noGrp="1"/>
          </p:cNvSpPr>
          <p:nvPr>
            <p:ph type="ftr" sz="quarter" idx="11"/>
          </p:nvPr>
        </p:nvSpPr>
        <p:spPr/>
        <p:txBody>
          <a:bodyPr/>
          <a:lstStyle/>
          <a:p>
            <a:endParaRPr kumimoji="1" lang="ja-JP" altLang="en-US" dirty="0"/>
          </a:p>
        </p:txBody>
      </p:sp>
      <p:sp>
        <p:nvSpPr>
          <p:cNvPr id="1063" name="Slide Number Placeholder 5"/>
          <p:cNvSpPr>
            <a:spLocks noGrp="1"/>
          </p:cNvSpPr>
          <p:nvPr>
            <p:ph type="sldNum" sz="quarter" idx="12"/>
          </p:nvPr>
        </p:nvSpPr>
        <p:spPr/>
        <p:txBody>
          <a:bodyPr/>
          <a:lstStyle/>
          <a:p>
            <a:fld id="{9DFABCCD-781E-402D-9B99-F5ABCE4EB2CD}" type="slidenum">
              <a:rPr kumimoji="1" lang="ja-JP" altLang="en-US" smtClean="0"/>
              <a:t>‹#›</a:t>
            </a:fld>
            <a:endParaRPr kumimoji="1" lang="ja-JP" altLang="en-US" dirty="0"/>
          </a:p>
        </p:txBody>
      </p:sp>
    </p:spTree>
    <p:extLst>
      <p:ext uri="{BB962C8B-B14F-4D97-AF65-F5344CB8AC3E}">
        <p14:creationId xmlns:p14="http://schemas.microsoft.com/office/powerpoint/2010/main" val="38731981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65" name="Title 1"/>
          <p:cNvSpPr>
            <a:spLocks noGrp="1"/>
          </p:cNvSpPr>
          <p:nvPr>
            <p:ph type="title"/>
          </p:nvPr>
        </p:nvSpPr>
        <p:spPr>
          <a:xfrm>
            <a:off x="677335" y="2700867"/>
            <a:ext cx="8596668" cy="1826581"/>
          </a:xfrm>
        </p:spPr>
        <p:txBody>
          <a:bodyPr anchor="b"/>
          <a:lstStyle>
            <a:lvl1pPr algn="l">
              <a:defRPr sz="4000" b="0" cap="none"/>
            </a:lvl1pPr>
          </a:lstStyle>
          <a:p>
            <a:r>
              <a:rPr lang="ja-JP" altLang="en-US"/>
              <a:t>マスター タイトルの書式設定</a:t>
            </a:r>
            <a:endParaRPr lang="en-US" dirty="0"/>
          </a:p>
        </p:txBody>
      </p:sp>
      <p:sp>
        <p:nvSpPr>
          <p:cNvPr id="1066"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1067" name="Date Placeholder 3"/>
          <p:cNvSpPr>
            <a:spLocks noGrp="1"/>
          </p:cNvSpPr>
          <p:nvPr>
            <p:ph type="dt" sz="half" idx="10"/>
          </p:nvPr>
        </p:nvSpPr>
        <p:spPr/>
        <p:txBody>
          <a:bodyPr/>
          <a:lstStyle/>
          <a:p>
            <a:fld id="{747A55AE-ED8A-43D6-92B8-C34B1C11E35F}" type="datetimeFigureOut">
              <a:rPr kumimoji="1" lang="ja-JP" altLang="en-US" smtClean="0"/>
              <a:t>2024/3/19</a:t>
            </a:fld>
            <a:endParaRPr kumimoji="1" lang="ja-JP" altLang="en-US" dirty="0"/>
          </a:p>
        </p:txBody>
      </p:sp>
      <p:sp>
        <p:nvSpPr>
          <p:cNvPr id="1068" name="Footer Placeholder 4"/>
          <p:cNvSpPr>
            <a:spLocks noGrp="1"/>
          </p:cNvSpPr>
          <p:nvPr>
            <p:ph type="ftr" sz="quarter" idx="11"/>
          </p:nvPr>
        </p:nvSpPr>
        <p:spPr/>
        <p:txBody>
          <a:bodyPr/>
          <a:lstStyle/>
          <a:p>
            <a:endParaRPr kumimoji="1" lang="ja-JP" altLang="en-US" dirty="0"/>
          </a:p>
        </p:txBody>
      </p:sp>
      <p:sp>
        <p:nvSpPr>
          <p:cNvPr id="1069" name="Slide Number Placeholder 5"/>
          <p:cNvSpPr>
            <a:spLocks noGrp="1"/>
          </p:cNvSpPr>
          <p:nvPr>
            <p:ph type="sldNum" sz="quarter" idx="12"/>
          </p:nvPr>
        </p:nvSpPr>
        <p:spPr/>
        <p:txBody>
          <a:bodyPr/>
          <a:lstStyle/>
          <a:p>
            <a:fld id="{9DFABCCD-781E-402D-9B99-F5ABCE4EB2CD}" type="slidenum">
              <a:rPr kumimoji="1" lang="ja-JP" altLang="en-US" smtClean="0"/>
              <a:t>‹#›</a:t>
            </a:fld>
            <a:endParaRPr kumimoji="1" lang="ja-JP" altLang="en-US" dirty="0"/>
          </a:p>
        </p:txBody>
      </p:sp>
    </p:spTree>
    <p:extLst>
      <p:ext uri="{BB962C8B-B14F-4D97-AF65-F5344CB8AC3E}">
        <p14:creationId xmlns:p14="http://schemas.microsoft.com/office/powerpoint/2010/main" val="5395969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71" name="Title 1"/>
          <p:cNvSpPr>
            <a:spLocks noGrp="1"/>
          </p:cNvSpPr>
          <p:nvPr>
            <p:ph type="title"/>
          </p:nvPr>
        </p:nvSpPr>
        <p:spPr/>
        <p:txBody>
          <a:bodyPr/>
          <a:lstStyle/>
          <a:p>
            <a:r>
              <a:rPr lang="ja-JP" altLang="en-US"/>
              <a:t>マスター タイトルの書式設定</a:t>
            </a:r>
            <a:endParaRPr lang="en-US" dirty="0"/>
          </a:p>
        </p:txBody>
      </p:sp>
      <p:sp>
        <p:nvSpPr>
          <p:cNvPr id="1072" name="Content Placeholder 2"/>
          <p:cNvSpPr>
            <a:spLocks noGrp="1"/>
          </p:cNvSpPr>
          <p:nvPr>
            <p:ph sz="half" idx="1"/>
          </p:nvPr>
        </p:nvSpPr>
        <p:spPr>
          <a:xfrm>
            <a:off x="677334" y="2160589"/>
            <a:ext cx="4184035" cy="388077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73" name="Content Placeholder 3"/>
          <p:cNvSpPr>
            <a:spLocks noGrp="1"/>
          </p:cNvSpPr>
          <p:nvPr>
            <p:ph sz="half" idx="2"/>
          </p:nvPr>
        </p:nvSpPr>
        <p:spPr>
          <a:xfrm>
            <a:off x="5089970" y="2160589"/>
            <a:ext cx="4184034" cy="38807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74" name="Date Placeholder 4"/>
          <p:cNvSpPr>
            <a:spLocks noGrp="1"/>
          </p:cNvSpPr>
          <p:nvPr>
            <p:ph type="dt" sz="half" idx="10"/>
          </p:nvPr>
        </p:nvSpPr>
        <p:spPr/>
        <p:txBody>
          <a:bodyPr/>
          <a:lstStyle/>
          <a:p>
            <a:fld id="{747A55AE-ED8A-43D6-92B8-C34B1C11E35F}" type="datetimeFigureOut">
              <a:rPr kumimoji="1" lang="ja-JP" altLang="en-US" smtClean="0"/>
              <a:t>2024/3/19</a:t>
            </a:fld>
            <a:endParaRPr kumimoji="1" lang="ja-JP" altLang="en-US" dirty="0"/>
          </a:p>
        </p:txBody>
      </p:sp>
      <p:sp>
        <p:nvSpPr>
          <p:cNvPr id="1075" name="Footer Placeholder 5"/>
          <p:cNvSpPr>
            <a:spLocks noGrp="1"/>
          </p:cNvSpPr>
          <p:nvPr>
            <p:ph type="ftr" sz="quarter" idx="11"/>
          </p:nvPr>
        </p:nvSpPr>
        <p:spPr/>
        <p:txBody>
          <a:bodyPr/>
          <a:lstStyle/>
          <a:p>
            <a:endParaRPr kumimoji="1" lang="ja-JP" altLang="en-US" dirty="0"/>
          </a:p>
        </p:txBody>
      </p:sp>
      <p:sp>
        <p:nvSpPr>
          <p:cNvPr id="1076" name="Slide Number Placeholder 6"/>
          <p:cNvSpPr>
            <a:spLocks noGrp="1"/>
          </p:cNvSpPr>
          <p:nvPr>
            <p:ph type="sldNum" sz="quarter" idx="12"/>
          </p:nvPr>
        </p:nvSpPr>
        <p:spPr/>
        <p:txBody>
          <a:bodyPr/>
          <a:lstStyle/>
          <a:p>
            <a:fld id="{9DFABCCD-781E-402D-9B99-F5ABCE4EB2CD}" type="slidenum">
              <a:rPr kumimoji="1" lang="ja-JP" altLang="en-US" smtClean="0"/>
              <a:t>‹#›</a:t>
            </a:fld>
            <a:endParaRPr kumimoji="1" lang="ja-JP" altLang="en-US" dirty="0"/>
          </a:p>
        </p:txBody>
      </p:sp>
    </p:spTree>
    <p:extLst>
      <p:ext uri="{BB962C8B-B14F-4D97-AF65-F5344CB8AC3E}">
        <p14:creationId xmlns:p14="http://schemas.microsoft.com/office/powerpoint/2010/main" val="1343632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78" name="Title 1"/>
          <p:cNvSpPr>
            <a:spLocks noGrp="1"/>
          </p:cNvSpPr>
          <p:nvPr>
            <p:ph type="title"/>
          </p:nvPr>
        </p:nvSpPr>
        <p:spPr/>
        <p:txBody>
          <a:bodyPr/>
          <a:lstStyle>
            <a:lvl1pPr>
              <a:defRPr/>
            </a:lvl1pPr>
          </a:lstStyle>
          <a:p>
            <a:r>
              <a:rPr lang="ja-JP" altLang="en-US"/>
              <a:t>マスター タイトルの書式設定</a:t>
            </a:r>
            <a:endParaRPr lang="en-US" dirty="0"/>
          </a:p>
        </p:txBody>
      </p:sp>
      <p:sp>
        <p:nvSpPr>
          <p:cNvPr id="1079"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080" name="Content Placeholder 3"/>
          <p:cNvSpPr>
            <a:spLocks noGrp="1"/>
          </p:cNvSpPr>
          <p:nvPr>
            <p:ph sz="half" idx="2"/>
          </p:nvPr>
        </p:nvSpPr>
        <p:spPr>
          <a:xfrm>
            <a:off x="675745" y="2737245"/>
            <a:ext cx="4185623"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81"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082" name="Content Placeholder 5"/>
          <p:cNvSpPr>
            <a:spLocks noGrp="1"/>
          </p:cNvSpPr>
          <p:nvPr>
            <p:ph sz="quarter" idx="4"/>
          </p:nvPr>
        </p:nvSpPr>
        <p:spPr>
          <a:xfrm>
            <a:off x="5088384" y="2737245"/>
            <a:ext cx="4185617"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83" name="Date Placeholder 6"/>
          <p:cNvSpPr>
            <a:spLocks noGrp="1"/>
          </p:cNvSpPr>
          <p:nvPr>
            <p:ph type="dt" sz="half" idx="10"/>
          </p:nvPr>
        </p:nvSpPr>
        <p:spPr/>
        <p:txBody>
          <a:bodyPr/>
          <a:lstStyle/>
          <a:p>
            <a:fld id="{747A55AE-ED8A-43D6-92B8-C34B1C11E35F}" type="datetimeFigureOut">
              <a:rPr kumimoji="1" lang="ja-JP" altLang="en-US" smtClean="0"/>
              <a:t>2024/3/19</a:t>
            </a:fld>
            <a:endParaRPr kumimoji="1" lang="ja-JP" altLang="en-US" dirty="0"/>
          </a:p>
        </p:txBody>
      </p:sp>
      <p:sp>
        <p:nvSpPr>
          <p:cNvPr id="1084" name="Footer Placeholder 7"/>
          <p:cNvSpPr>
            <a:spLocks noGrp="1"/>
          </p:cNvSpPr>
          <p:nvPr>
            <p:ph type="ftr" sz="quarter" idx="11"/>
          </p:nvPr>
        </p:nvSpPr>
        <p:spPr/>
        <p:txBody>
          <a:bodyPr/>
          <a:lstStyle/>
          <a:p>
            <a:endParaRPr kumimoji="1" lang="ja-JP" altLang="en-US" dirty="0"/>
          </a:p>
        </p:txBody>
      </p:sp>
      <p:sp>
        <p:nvSpPr>
          <p:cNvPr id="1085" name="Slide Number Placeholder 8"/>
          <p:cNvSpPr>
            <a:spLocks noGrp="1"/>
          </p:cNvSpPr>
          <p:nvPr>
            <p:ph type="sldNum" sz="quarter" idx="12"/>
          </p:nvPr>
        </p:nvSpPr>
        <p:spPr/>
        <p:txBody>
          <a:bodyPr/>
          <a:lstStyle/>
          <a:p>
            <a:fld id="{9DFABCCD-781E-402D-9B99-F5ABCE4EB2CD}" type="slidenum">
              <a:rPr kumimoji="1" lang="ja-JP" altLang="en-US" smtClean="0"/>
              <a:t>‹#›</a:t>
            </a:fld>
            <a:endParaRPr kumimoji="1" lang="ja-JP" altLang="en-US" dirty="0"/>
          </a:p>
        </p:txBody>
      </p:sp>
    </p:spTree>
    <p:extLst>
      <p:ext uri="{BB962C8B-B14F-4D97-AF65-F5344CB8AC3E}">
        <p14:creationId xmlns:p14="http://schemas.microsoft.com/office/powerpoint/2010/main" val="32070242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87" name="Title 1"/>
          <p:cNvSpPr>
            <a:spLocks noGrp="1"/>
          </p:cNvSpPr>
          <p:nvPr>
            <p:ph type="title"/>
          </p:nvPr>
        </p:nvSpPr>
        <p:spPr>
          <a:xfrm>
            <a:off x="677334" y="609600"/>
            <a:ext cx="8596668" cy="1320800"/>
          </a:xfrm>
        </p:spPr>
        <p:txBody>
          <a:bodyPr/>
          <a:lstStyle/>
          <a:p>
            <a:r>
              <a:rPr lang="ja-JP" altLang="en-US"/>
              <a:t>マスター タイトルの書式設定</a:t>
            </a:r>
            <a:endParaRPr lang="en-US" dirty="0"/>
          </a:p>
        </p:txBody>
      </p:sp>
      <p:sp>
        <p:nvSpPr>
          <p:cNvPr id="1088" name="Date Placeholder 2"/>
          <p:cNvSpPr>
            <a:spLocks noGrp="1"/>
          </p:cNvSpPr>
          <p:nvPr>
            <p:ph type="dt" sz="half" idx="10"/>
          </p:nvPr>
        </p:nvSpPr>
        <p:spPr/>
        <p:txBody>
          <a:bodyPr/>
          <a:lstStyle/>
          <a:p>
            <a:fld id="{747A55AE-ED8A-43D6-92B8-C34B1C11E35F}" type="datetimeFigureOut">
              <a:rPr kumimoji="1" lang="ja-JP" altLang="en-US" smtClean="0"/>
              <a:t>2024/3/19</a:t>
            </a:fld>
            <a:endParaRPr kumimoji="1" lang="ja-JP" altLang="en-US" dirty="0"/>
          </a:p>
        </p:txBody>
      </p:sp>
      <p:sp>
        <p:nvSpPr>
          <p:cNvPr id="1089" name="Footer Placeholder 3"/>
          <p:cNvSpPr>
            <a:spLocks noGrp="1"/>
          </p:cNvSpPr>
          <p:nvPr>
            <p:ph type="ftr" sz="quarter" idx="11"/>
          </p:nvPr>
        </p:nvSpPr>
        <p:spPr/>
        <p:txBody>
          <a:bodyPr/>
          <a:lstStyle/>
          <a:p>
            <a:endParaRPr kumimoji="1" lang="ja-JP" altLang="en-US" dirty="0"/>
          </a:p>
        </p:txBody>
      </p:sp>
      <p:sp>
        <p:nvSpPr>
          <p:cNvPr id="1090" name="Slide Number Placeholder 4"/>
          <p:cNvSpPr>
            <a:spLocks noGrp="1"/>
          </p:cNvSpPr>
          <p:nvPr>
            <p:ph type="sldNum" sz="quarter" idx="12"/>
          </p:nvPr>
        </p:nvSpPr>
        <p:spPr/>
        <p:txBody>
          <a:bodyPr/>
          <a:lstStyle/>
          <a:p>
            <a:fld id="{9DFABCCD-781E-402D-9B99-F5ABCE4EB2CD}" type="slidenum">
              <a:rPr kumimoji="1" lang="ja-JP" altLang="en-US" smtClean="0"/>
              <a:t>‹#›</a:t>
            </a:fld>
            <a:endParaRPr kumimoji="1" lang="ja-JP" altLang="en-US" dirty="0"/>
          </a:p>
        </p:txBody>
      </p:sp>
    </p:spTree>
    <p:extLst>
      <p:ext uri="{BB962C8B-B14F-4D97-AF65-F5344CB8AC3E}">
        <p14:creationId xmlns:p14="http://schemas.microsoft.com/office/powerpoint/2010/main" val="1129087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92" name="Date Placeholder 1"/>
          <p:cNvSpPr>
            <a:spLocks noGrp="1"/>
          </p:cNvSpPr>
          <p:nvPr>
            <p:ph type="dt" sz="half" idx="10"/>
          </p:nvPr>
        </p:nvSpPr>
        <p:spPr/>
        <p:txBody>
          <a:bodyPr/>
          <a:lstStyle/>
          <a:p>
            <a:fld id="{747A55AE-ED8A-43D6-92B8-C34B1C11E35F}" type="datetimeFigureOut">
              <a:rPr kumimoji="1" lang="ja-JP" altLang="en-US" smtClean="0"/>
              <a:t>2024/3/19</a:t>
            </a:fld>
            <a:endParaRPr kumimoji="1" lang="ja-JP" altLang="en-US" dirty="0"/>
          </a:p>
        </p:txBody>
      </p:sp>
      <p:sp>
        <p:nvSpPr>
          <p:cNvPr id="1093" name="Footer Placeholder 2"/>
          <p:cNvSpPr>
            <a:spLocks noGrp="1"/>
          </p:cNvSpPr>
          <p:nvPr>
            <p:ph type="ftr" sz="quarter" idx="11"/>
          </p:nvPr>
        </p:nvSpPr>
        <p:spPr/>
        <p:txBody>
          <a:bodyPr/>
          <a:lstStyle/>
          <a:p>
            <a:endParaRPr kumimoji="1" lang="ja-JP" altLang="en-US" dirty="0"/>
          </a:p>
        </p:txBody>
      </p:sp>
      <p:sp>
        <p:nvSpPr>
          <p:cNvPr id="1094" name="Slide Number Placeholder 3"/>
          <p:cNvSpPr>
            <a:spLocks noGrp="1"/>
          </p:cNvSpPr>
          <p:nvPr>
            <p:ph type="sldNum" sz="quarter" idx="12"/>
          </p:nvPr>
        </p:nvSpPr>
        <p:spPr/>
        <p:txBody>
          <a:bodyPr/>
          <a:lstStyle/>
          <a:p>
            <a:fld id="{9DFABCCD-781E-402D-9B99-F5ABCE4EB2CD}" type="slidenum">
              <a:rPr kumimoji="1" lang="ja-JP" altLang="en-US" smtClean="0"/>
              <a:t>‹#›</a:t>
            </a:fld>
            <a:endParaRPr kumimoji="1" lang="ja-JP" altLang="en-US" dirty="0"/>
          </a:p>
        </p:txBody>
      </p:sp>
    </p:spTree>
    <p:extLst>
      <p:ext uri="{BB962C8B-B14F-4D97-AF65-F5344CB8AC3E}">
        <p14:creationId xmlns:p14="http://schemas.microsoft.com/office/powerpoint/2010/main" val="30374788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1096" name="Title 1"/>
          <p:cNvSpPr>
            <a:spLocks noGrp="1"/>
          </p:cNvSpPr>
          <p:nvPr>
            <p:ph type="title"/>
          </p:nvPr>
        </p:nvSpPr>
        <p:spPr>
          <a:xfrm>
            <a:off x="677334" y="1498604"/>
            <a:ext cx="3854528" cy="1278466"/>
          </a:xfrm>
        </p:spPr>
        <p:txBody>
          <a:bodyPr anchor="b">
            <a:normAutofit/>
          </a:bodyPr>
          <a:lstStyle>
            <a:lvl1pPr>
              <a:defRPr sz="2000"/>
            </a:lvl1pPr>
          </a:lstStyle>
          <a:p>
            <a:r>
              <a:rPr lang="ja-JP" altLang="en-US"/>
              <a:t>マスター タイトルの書式設定</a:t>
            </a:r>
            <a:endParaRPr lang="en-US" dirty="0"/>
          </a:p>
        </p:txBody>
      </p:sp>
      <p:sp>
        <p:nvSpPr>
          <p:cNvPr id="1097" name="Content Placeholder 2"/>
          <p:cNvSpPr>
            <a:spLocks noGrp="1"/>
          </p:cNvSpPr>
          <p:nvPr>
            <p:ph idx="1"/>
          </p:nvPr>
        </p:nvSpPr>
        <p:spPr>
          <a:xfrm>
            <a:off x="4760461" y="514924"/>
            <a:ext cx="4513541" cy="552643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98"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ja-JP" altLang="en-US"/>
              <a:t>マスター テキストの書式設定</a:t>
            </a:r>
          </a:p>
        </p:txBody>
      </p:sp>
      <p:sp>
        <p:nvSpPr>
          <p:cNvPr id="1099" name="Date Placeholder 4"/>
          <p:cNvSpPr>
            <a:spLocks noGrp="1"/>
          </p:cNvSpPr>
          <p:nvPr>
            <p:ph type="dt" sz="half" idx="10"/>
          </p:nvPr>
        </p:nvSpPr>
        <p:spPr/>
        <p:txBody>
          <a:bodyPr/>
          <a:lstStyle/>
          <a:p>
            <a:fld id="{747A55AE-ED8A-43D6-92B8-C34B1C11E35F}" type="datetimeFigureOut">
              <a:rPr kumimoji="1" lang="ja-JP" altLang="en-US" smtClean="0"/>
              <a:t>2024/3/19</a:t>
            </a:fld>
            <a:endParaRPr kumimoji="1" lang="ja-JP" altLang="en-US" dirty="0"/>
          </a:p>
        </p:txBody>
      </p:sp>
      <p:sp>
        <p:nvSpPr>
          <p:cNvPr id="1100" name="Footer Placeholder 5"/>
          <p:cNvSpPr>
            <a:spLocks noGrp="1"/>
          </p:cNvSpPr>
          <p:nvPr>
            <p:ph type="ftr" sz="quarter" idx="11"/>
          </p:nvPr>
        </p:nvSpPr>
        <p:spPr/>
        <p:txBody>
          <a:bodyPr/>
          <a:lstStyle/>
          <a:p>
            <a:endParaRPr kumimoji="1" lang="ja-JP" altLang="en-US" dirty="0"/>
          </a:p>
        </p:txBody>
      </p:sp>
      <p:sp>
        <p:nvSpPr>
          <p:cNvPr id="1101" name="Slide Number Placeholder 6"/>
          <p:cNvSpPr>
            <a:spLocks noGrp="1"/>
          </p:cNvSpPr>
          <p:nvPr>
            <p:ph type="sldNum" sz="quarter" idx="12"/>
          </p:nvPr>
        </p:nvSpPr>
        <p:spPr/>
        <p:txBody>
          <a:bodyPr/>
          <a:lstStyle/>
          <a:p>
            <a:fld id="{9DFABCCD-781E-402D-9B99-F5ABCE4EB2CD}" type="slidenum">
              <a:rPr kumimoji="1" lang="ja-JP" altLang="en-US" smtClean="0"/>
              <a:t>‹#›</a:t>
            </a:fld>
            <a:endParaRPr kumimoji="1" lang="ja-JP" altLang="en-US" dirty="0"/>
          </a:p>
        </p:txBody>
      </p:sp>
    </p:spTree>
    <p:extLst>
      <p:ext uri="{BB962C8B-B14F-4D97-AF65-F5344CB8AC3E}">
        <p14:creationId xmlns:p14="http://schemas.microsoft.com/office/powerpoint/2010/main" val="32594325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103" name="Title 1"/>
          <p:cNvSpPr>
            <a:spLocks noGrp="1"/>
          </p:cNvSpPr>
          <p:nvPr>
            <p:ph type="title"/>
          </p:nvPr>
        </p:nvSpPr>
        <p:spPr>
          <a:xfrm>
            <a:off x="677334" y="4800600"/>
            <a:ext cx="8596667" cy="566738"/>
          </a:xfrm>
        </p:spPr>
        <p:txBody>
          <a:bodyPr anchor="b">
            <a:normAutofit/>
          </a:bodyPr>
          <a:lstStyle>
            <a:lvl1pPr algn="l">
              <a:defRPr sz="2400" b="0"/>
            </a:lvl1pPr>
          </a:lstStyle>
          <a:p>
            <a:r>
              <a:rPr lang="ja-JP" altLang="en-US"/>
              <a:t>マスター タイトルの書式設定</a:t>
            </a:r>
            <a:endParaRPr lang="en-US" dirty="0"/>
          </a:p>
        </p:txBody>
      </p:sp>
      <p:sp>
        <p:nvSpPr>
          <p:cNvPr id="1104"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dirty="0"/>
              <a:t>図を追加</a:t>
            </a:r>
            <a:endParaRPr lang="en-US" dirty="0"/>
          </a:p>
        </p:txBody>
      </p:sp>
      <p:sp>
        <p:nvSpPr>
          <p:cNvPr id="1105"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1106" name="Date Placeholder 4"/>
          <p:cNvSpPr>
            <a:spLocks noGrp="1"/>
          </p:cNvSpPr>
          <p:nvPr>
            <p:ph type="dt" sz="half" idx="10"/>
          </p:nvPr>
        </p:nvSpPr>
        <p:spPr/>
        <p:txBody>
          <a:bodyPr/>
          <a:lstStyle/>
          <a:p>
            <a:fld id="{747A55AE-ED8A-43D6-92B8-C34B1C11E35F}" type="datetimeFigureOut">
              <a:rPr kumimoji="1" lang="ja-JP" altLang="en-US" smtClean="0"/>
              <a:t>2024/3/19</a:t>
            </a:fld>
            <a:endParaRPr kumimoji="1" lang="ja-JP" altLang="en-US" dirty="0"/>
          </a:p>
        </p:txBody>
      </p:sp>
      <p:sp>
        <p:nvSpPr>
          <p:cNvPr id="1107" name="Footer Placeholder 5"/>
          <p:cNvSpPr>
            <a:spLocks noGrp="1"/>
          </p:cNvSpPr>
          <p:nvPr>
            <p:ph type="ftr" sz="quarter" idx="11"/>
          </p:nvPr>
        </p:nvSpPr>
        <p:spPr/>
        <p:txBody>
          <a:bodyPr/>
          <a:lstStyle/>
          <a:p>
            <a:endParaRPr kumimoji="1" lang="ja-JP" altLang="en-US" dirty="0"/>
          </a:p>
        </p:txBody>
      </p:sp>
      <p:sp>
        <p:nvSpPr>
          <p:cNvPr id="1108" name="Slide Number Placeholder 6"/>
          <p:cNvSpPr>
            <a:spLocks noGrp="1"/>
          </p:cNvSpPr>
          <p:nvPr>
            <p:ph type="sldNum" sz="quarter" idx="12"/>
          </p:nvPr>
        </p:nvSpPr>
        <p:spPr/>
        <p:txBody>
          <a:bodyPr/>
          <a:lstStyle/>
          <a:p>
            <a:fld id="{9DFABCCD-781E-402D-9B99-F5ABCE4EB2CD}" type="slidenum">
              <a:rPr kumimoji="1" lang="ja-JP" altLang="en-US" smtClean="0"/>
              <a:t>‹#›</a:t>
            </a:fld>
            <a:endParaRPr kumimoji="1" lang="ja-JP" altLang="en-US" dirty="0"/>
          </a:p>
        </p:txBody>
      </p:sp>
    </p:spTree>
    <p:extLst>
      <p:ext uri="{BB962C8B-B14F-4D97-AF65-F5344CB8AC3E}">
        <p14:creationId xmlns:p14="http://schemas.microsoft.com/office/powerpoint/2010/main" val="27831920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025" name="Group 6"/>
          <p:cNvGrpSpPr/>
          <p:nvPr/>
        </p:nvGrpSpPr>
        <p:grpSpPr>
          <a:xfrm>
            <a:off x="0" y="-8467"/>
            <a:ext cx="12192000" cy="6866467"/>
            <a:chOff x="0" y="-8467"/>
            <a:chExt cx="12192000" cy="6866467"/>
          </a:xfrm>
        </p:grpSpPr>
        <p:cxnSp>
          <p:nvCxnSpPr>
            <p:cNvPr id="1026"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027"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028"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29"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30"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31"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32"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33"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34"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35"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1036"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1037"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38"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47A55AE-ED8A-43D6-92B8-C34B1C11E35F}" type="datetimeFigureOut">
              <a:rPr kumimoji="1" lang="ja-JP" altLang="en-US" smtClean="0"/>
              <a:t>2024/3/19</a:t>
            </a:fld>
            <a:endParaRPr kumimoji="1" lang="ja-JP" altLang="en-US" dirty="0"/>
          </a:p>
        </p:txBody>
      </p:sp>
      <p:sp>
        <p:nvSpPr>
          <p:cNvPr id="1039"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dirty="0"/>
          </a:p>
        </p:txBody>
      </p:sp>
      <p:sp>
        <p:nvSpPr>
          <p:cNvPr id="1040"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9DFABCCD-781E-402D-9B99-F5ABCE4EB2CD}" type="slidenum">
              <a:rPr kumimoji="1" lang="ja-JP" altLang="en-US" smtClean="0"/>
              <a:t>‹#›</a:t>
            </a:fld>
            <a:endParaRPr kumimoji="1" lang="ja-JP" altLang="en-US" dirty="0"/>
          </a:p>
        </p:txBody>
      </p:sp>
    </p:spTree>
    <p:extLst>
      <p:ext uri="{BB962C8B-B14F-4D97-AF65-F5344CB8AC3E}">
        <p14:creationId xmlns:p14="http://schemas.microsoft.com/office/powerpoint/2010/main" val="3837885671"/>
      </p:ext>
    </p:extLst>
  </p:cSld>
  <p:clrMap bg1="lt1" tx1="dk1" bg2="lt2" tx2="dk2" accent1="accent1" accent2="accent2" accent3="accent3" accent4="accent4" accent5="accent5" accent6="accent6" hlink="hlink" folHlink="folHlink"/>
  <p:sldLayoutIdLst>
    <p:sldLayoutId id="2147483814" r:id="rId1"/>
    <p:sldLayoutId id="2147483815" r:id="rId2"/>
    <p:sldLayoutId id="2147483816" r:id="rId3"/>
    <p:sldLayoutId id="2147483817" r:id="rId4"/>
    <p:sldLayoutId id="2147483818" r:id="rId5"/>
    <p:sldLayoutId id="2147483819" r:id="rId6"/>
    <p:sldLayoutId id="2147483820" r:id="rId7"/>
    <p:sldLayoutId id="2147483821" r:id="rId8"/>
    <p:sldLayoutId id="2147483822" r:id="rId9"/>
    <p:sldLayoutId id="2147483823" r:id="rId10"/>
    <p:sldLayoutId id="2147483824" r:id="rId11"/>
    <p:sldLayoutId id="2147483825" r:id="rId12"/>
    <p:sldLayoutId id="2147483826" r:id="rId13"/>
    <p:sldLayoutId id="2147483827" r:id="rId14"/>
    <p:sldLayoutId id="2147483828" r:id="rId15"/>
    <p:sldLayoutId id="2147483829" r:id="rId16"/>
  </p:sldLayoutIdLst>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6" name="タイトル 1"/>
          <p:cNvSpPr>
            <a:spLocks noGrp="1"/>
          </p:cNvSpPr>
          <p:nvPr>
            <p:ph type="title"/>
          </p:nvPr>
        </p:nvSpPr>
        <p:spPr>
          <a:xfrm>
            <a:off x="185813" y="408909"/>
            <a:ext cx="9720072" cy="1206136"/>
          </a:xfrm>
        </p:spPr>
        <p:txBody>
          <a:bodyPr>
            <a:normAutofit/>
          </a:bodyPr>
          <a:lstStyle/>
          <a:p>
            <a:r>
              <a:rPr lang="ja-JP" altLang="en-US" sz="3200" dirty="0"/>
              <a:t>令和５年度</a:t>
            </a:r>
            <a:br>
              <a:rPr lang="en-US" altLang="ja-JP" sz="3200" dirty="0"/>
            </a:br>
            <a:r>
              <a:rPr lang="ja-JP" altLang="en-US" sz="3200" dirty="0"/>
              <a:t>鎌倉市冒険遊び場協働運営事業について</a:t>
            </a:r>
            <a:endParaRPr kumimoji="1" lang="ja-JP" altLang="en-US" sz="3200" dirty="0"/>
          </a:p>
        </p:txBody>
      </p:sp>
      <p:sp>
        <p:nvSpPr>
          <p:cNvPr id="1167" name="コンテンツ プレースホルダー 2"/>
          <p:cNvSpPr>
            <a:spLocks noGrp="1"/>
          </p:cNvSpPr>
          <p:nvPr>
            <p:ph idx="1"/>
          </p:nvPr>
        </p:nvSpPr>
        <p:spPr>
          <a:xfrm>
            <a:off x="970548" y="2215552"/>
            <a:ext cx="8576685" cy="3680282"/>
          </a:xfrm>
        </p:spPr>
        <p:txBody>
          <a:bodyPr>
            <a:normAutofit/>
          </a:bodyPr>
          <a:lstStyle/>
          <a:p>
            <a:pPr marL="0" indent="0">
              <a:buNone/>
            </a:pPr>
            <a:endParaRPr lang="en-US" altLang="ja-JP" dirty="0"/>
          </a:p>
          <a:p>
            <a:pPr marL="0" indent="0">
              <a:buNone/>
            </a:pPr>
            <a:r>
              <a:rPr lang="ja-JP" altLang="en-US" sz="2000" dirty="0"/>
              <a:t>１　利用者数について</a:t>
            </a:r>
            <a:endParaRPr lang="en-US" altLang="ja-JP" sz="2000" dirty="0"/>
          </a:p>
          <a:p>
            <a:pPr marL="0" indent="0">
              <a:buNone/>
            </a:pPr>
            <a:r>
              <a:rPr lang="ja-JP" altLang="en-US" sz="2000" dirty="0"/>
              <a:t>　　・令和５年度４～１月実績</a:t>
            </a:r>
            <a:endParaRPr lang="en-US" altLang="ja-JP" sz="2000" dirty="0"/>
          </a:p>
          <a:p>
            <a:pPr marL="0" indent="0">
              <a:buNone/>
            </a:pPr>
            <a:r>
              <a:rPr lang="ja-JP" altLang="en-US" sz="2000" dirty="0"/>
              <a:t>　　・令和元年度～５年度の推移</a:t>
            </a:r>
            <a:endParaRPr lang="en-US" altLang="ja-JP" sz="2000" dirty="0"/>
          </a:p>
          <a:p>
            <a:pPr marL="0" indent="0">
              <a:buNone/>
            </a:pPr>
            <a:r>
              <a:rPr lang="ja-JP" altLang="en-US" sz="2000" dirty="0"/>
              <a:t>２　事業費用について</a:t>
            </a:r>
            <a:endParaRPr lang="en-US" altLang="ja-JP" sz="2000" dirty="0"/>
          </a:p>
          <a:p>
            <a:pPr marL="0" indent="0">
              <a:buNone/>
            </a:pPr>
            <a:r>
              <a:rPr lang="ja-JP" altLang="en-US" sz="2000" dirty="0"/>
              <a:t>　　・令和５年度４～１月実績（施設管理費及び負担金の内訳）</a:t>
            </a:r>
            <a:endParaRPr lang="en-US" altLang="ja-JP" sz="2000" dirty="0"/>
          </a:p>
          <a:p>
            <a:pPr marL="0" indent="0">
              <a:buNone/>
            </a:pPr>
            <a:r>
              <a:rPr lang="ja-JP" altLang="en-US" sz="2000" dirty="0"/>
              <a:t>　　・令和元年度～５年度の推移</a:t>
            </a:r>
            <a:endParaRPr lang="en-US" altLang="ja-JP" sz="2000" dirty="0"/>
          </a:p>
          <a:p>
            <a:pPr marL="0" indent="0">
              <a:buNone/>
            </a:pPr>
            <a:r>
              <a:rPr lang="ja-JP" altLang="en-US" sz="2000" dirty="0"/>
              <a:t>３　今後の目標</a:t>
            </a:r>
            <a:r>
              <a:rPr lang="en-US" altLang="ja-JP" sz="2000" dirty="0"/>
              <a:t>(</a:t>
            </a:r>
            <a:r>
              <a:rPr lang="ja-JP" altLang="en-US" sz="2000" dirty="0"/>
              <a:t>案</a:t>
            </a:r>
            <a:r>
              <a:rPr lang="en-US" altLang="ja-JP" sz="2000" dirty="0"/>
              <a:t>)</a:t>
            </a:r>
            <a:r>
              <a:rPr lang="ja-JP" altLang="en-US" sz="2000" dirty="0"/>
              <a:t>と取組について</a:t>
            </a:r>
            <a:endParaRPr lang="en-US" altLang="ja-JP" dirty="0"/>
          </a:p>
        </p:txBody>
      </p:sp>
      <p:sp>
        <p:nvSpPr>
          <p:cNvPr id="1169" name="コンテンツ プレースホルダー 2"/>
          <p:cNvSpPr txBox="1"/>
          <p:nvPr/>
        </p:nvSpPr>
        <p:spPr>
          <a:xfrm>
            <a:off x="6348380" y="1841680"/>
            <a:ext cx="2768324" cy="523227"/>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r>
              <a:rPr lang="ja-JP" altLang="en-US" sz="2000" dirty="0"/>
              <a:t>鎌倉市　こども支援課</a:t>
            </a:r>
            <a:endParaRPr lang="en-US" altLang="ja-JP" sz="2000" dirty="0"/>
          </a:p>
        </p:txBody>
      </p:sp>
    </p:spTree>
    <p:extLst>
      <p:ext uri="{BB962C8B-B14F-4D97-AF65-F5344CB8AC3E}">
        <p14:creationId xmlns:p14="http://schemas.microsoft.com/office/powerpoint/2010/main" val="32540532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4" name="タイトル 1"/>
          <p:cNvSpPr txBox="1"/>
          <p:nvPr/>
        </p:nvSpPr>
        <p:spPr>
          <a:xfrm>
            <a:off x="480291" y="173646"/>
            <a:ext cx="10515600" cy="969818"/>
          </a:xfrm>
          <a:prstGeom prst="rect">
            <a:avLst/>
          </a:prstGeom>
        </p:spPr>
        <p:txBody>
          <a:bodyPr vert="horz" lIns="91440" tIns="45720" rIns="91440" bIns="45720" rtlCol="0" anchor="ctr">
            <a:normAutofit/>
          </a:bodyPr>
          <a:lst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en-US" altLang="ja-JP" sz="2800" dirty="0">
                <a:solidFill>
                  <a:schemeClr val="accent1"/>
                </a:solidFill>
              </a:rPr>
              <a:t>1-6. </a:t>
            </a:r>
            <a:r>
              <a:rPr lang="ja-JP" altLang="en-US" sz="2800" dirty="0">
                <a:solidFill>
                  <a:schemeClr val="accent1"/>
                </a:solidFill>
              </a:rPr>
              <a:t>事業費の執行状況について</a:t>
            </a:r>
          </a:p>
        </p:txBody>
      </p:sp>
      <p:sp>
        <p:nvSpPr>
          <p:cNvPr id="1215" name="コンテンツ プレースホルダー 2"/>
          <p:cNvSpPr txBox="1"/>
          <p:nvPr/>
        </p:nvSpPr>
        <p:spPr>
          <a:xfrm>
            <a:off x="874541" y="1105242"/>
            <a:ext cx="9319491" cy="62345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ts val="3500"/>
              </a:lnSpc>
              <a:buFont typeface="Arial" panose="020B0604020202020204" pitchFamily="34" charset="0"/>
              <a:buNone/>
            </a:pPr>
            <a:r>
              <a:rPr lang="ja-JP" altLang="en-US" sz="2400" b="1" u="sng" dirty="0"/>
              <a:t>＊負担金（令和元年度～令和４年度推移）</a:t>
            </a:r>
            <a:endParaRPr lang="en-US" altLang="ja-JP" sz="2400" b="1" dirty="0"/>
          </a:p>
          <a:p>
            <a:pPr marL="0" indent="0">
              <a:lnSpc>
                <a:spcPts val="3500"/>
              </a:lnSpc>
              <a:buFont typeface="Arial" panose="020B0604020202020204" pitchFamily="34" charset="0"/>
              <a:buNone/>
            </a:pPr>
            <a:endParaRPr lang="en-US" altLang="ja-JP" sz="2400" dirty="0"/>
          </a:p>
        </p:txBody>
      </p:sp>
      <p:sp>
        <p:nvSpPr>
          <p:cNvPr id="1216" name="テキスト ボックス 4"/>
          <p:cNvSpPr txBox="1"/>
          <p:nvPr/>
        </p:nvSpPr>
        <p:spPr>
          <a:xfrm>
            <a:off x="11568530" y="6267471"/>
            <a:ext cx="417409" cy="400110"/>
          </a:xfrm>
          <a:prstGeom prst="rect">
            <a:avLst/>
          </a:prstGeom>
          <a:noFill/>
        </p:spPr>
        <p:txBody>
          <a:bodyPr wrap="square" rtlCol="0">
            <a:spAutoFit/>
          </a:bodyPr>
          <a:lstStyle/>
          <a:p>
            <a:r>
              <a:rPr kumimoji="1" lang="en-US" altLang="ja-JP" sz="2000" dirty="0"/>
              <a:t>9</a:t>
            </a:r>
            <a:endParaRPr kumimoji="1" lang="ja-JP" altLang="en-US" sz="2000" dirty="0"/>
          </a:p>
        </p:txBody>
      </p:sp>
      <p:graphicFrame>
        <p:nvGraphicFramePr>
          <p:cNvPr id="1217" name="表 1"/>
          <p:cNvGraphicFramePr>
            <a:graphicFrameLocks noGrp="1"/>
          </p:cNvGraphicFramePr>
          <p:nvPr>
            <p:extLst>
              <p:ext uri="{D42A27DB-BD31-4B8C-83A1-F6EECF244321}">
                <p14:modId xmlns:p14="http://schemas.microsoft.com/office/powerpoint/2010/main" val="2435181129"/>
              </p:ext>
            </p:extLst>
          </p:nvPr>
        </p:nvGraphicFramePr>
        <p:xfrm>
          <a:off x="874541" y="1930281"/>
          <a:ext cx="8424002" cy="3721856"/>
        </p:xfrm>
        <a:graphic>
          <a:graphicData uri="http://schemas.openxmlformats.org/drawingml/2006/table">
            <a:tbl>
              <a:tblPr firstRow="1" bandRow="1">
                <a:tableStyleId>{5C22544A-7EE6-4342-B048-85BDC9FD1C3A}</a:tableStyleId>
              </a:tblPr>
              <a:tblGrid>
                <a:gridCol w="2692600">
                  <a:extLst>
                    <a:ext uri="{9D8B030D-6E8A-4147-A177-3AD203B41FA5}">
                      <a16:colId xmlns:a16="http://schemas.microsoft.com/office/drawing/2014/main" val="20000"/>
                    </a:ext>
                  </a:extLst>
                </a:gridCol>
                <a:gridCol w="1410903">
                  <a:extLst>
                    <a:ext uri="{9D8B030D-6E8A-4147-A177-3AD203B41FA5}">
                      <a16:colId xmlns:a16="http://schemas.microsoft.com/office/drawing/2014/main" val="20001"/>
                    </a:ext>
                  </a:extLst>
                </a:gridCol>
                <a:gridCol w="1486875">
                  <a:extLst>
                    <a:ext uri="{9D8B030D-6E8A-4147-A177-3AD203B41FA5}">
                      <a16:colId xmlns:a16="http://schemas.microsoft.com/office/drawing/2014/main" val="20002"/>
                    </a:ext>
                  </a:extLst>
                </a:gridCol>
                <a:gridCol w="1416812">
                  <a:extLst>
                    <a:ext uri="{9D8B030D-6E8A-4147-A177-3AD203B41FA5}">
                      <a16:colId xmlns:a16="http://schemas.microsoft.com/office/drawing/2014/main" val="20003"/>
                    </a:ext>
                  </a:extLst>
                </a:gridCol>
                <a:gridCol w="1416812">
                  <a:extLst>
                    <a:ext uri="{9D8B030D-6E8A-4147-A177-3AD203B41FA5}">
                      <a16:colId xmlns:a16="http://schemas.microsoft.com/office/drawing/2014/main" val="20004"/>
                    </a:ext>
                  </a:extLst>
                </a:gridCol>
              </a:tblGrid>
              <a:tr h="542463">
                <a:tc>
                  <a:txBody>
                    <a:bodyPr/>
                    <a:lstStyle/>
                    <a:p>
                      <a:pPr algn="ctr"/>
                      <a:r>
                        <a:rPr kumimoji="1" lang="ja-JP" altLang="en-US" dirty="0"/>
                        <a:t>項目</a:t>
                      </a:r>
                    </a:p>
                  </a:txBody>
                  <a:tcPr anchor="ctr"/>
                </a:tc>
                <a:tc>
                  <a:txBody>
                    <a:bodyPr/>
                    <a:lstStyle/>
                    <a:p>
                      <a:pPr algn="ctr"/>
                      <a:r>
                        <a:rPr kumimoji="1" lang="ja-JP" altLang="en-US" dirty="0"/>
                        <a:t>令和元年度</a:t>
                      </a:r>
                    </a:p>
                  </a:txBody>
                  <a:tcPr anchor="ctr"/>
                </a:tc>
                <a:tc>
                  <a:txBody>
                    <a:bodyPr/>
                    <a:lstStyle/>
                    <a:p>
                      <a:pPr algn="ctr"/>
                      <a:r>
                        <a:rPr kumimoji="1" lang="ja-JP" altLang="en-US" dirty="0"/>
                        <a:t>令和２年度</a:t>
                      </a:r>
                    </a:p>
                  </a:txBody>
                  <a:tcPr anchor="ctr"/>
                </a:tc>
                <a:tc>
                  <a:txBody>
                    <a:bodyPr/>
                    <a:lstStyle/>
                    <a:p>
                      <a:pPr algn="ctr"/>
                      <a:r>
                        <a:rPr kumimoji="1" lang="ja-JP" altLang="en-US" dirty="0"/>
                        <a:t>令和３年度</a:t>
                      </a:r>
                    </a:p>
                  </a:txBody>
                  <a:tcPr anchor="ctr"/>
                </a:tc>
                <a:tc>
                  <a:txBody>
                    <a:bodyPr/>
                    <a:lstStyle/>
                    <a:p>
                      <a:pPr algn="ctr"/>
                      <a:r>
                        <a:rPr lang="ja-JP" altLang="en-US" dirty="0"/>
                        <a:t>令和４年度</a:t>
                      </a:r>
                    </a:p>
                  </a:txBody>
                  <a:tcPr anchor="ctr"/>
                </a:tc>
                <a:extLst>
                  <a:ext uri="{0D108BD9-81ED-4DB2-BD59-A6C34878D82A}">
                    <a16:rowId xmlns:a16="http://schemas.microsoft.com/office/drawing/2014/main" val="10000"/>
                  </a:ext>
                </a:extLst>
              </a:tr>
              <a:tr h="618186">
                <a:tc>
                  <a:txBody>
                    <a:bodyPr/>
                    <a:lstStyle/>
                    <a:p>
                      <a:pPr algn="l"/>
                      <a:r>
                        <a:rPr kumimoji="1" lang="ja-JP" altLang="en-US" dirty="0"/>
                        <a:t>１　冒険遊び場運営費</a:t>
                      </a:r>
                    </a:p>
                  </a:txBody>
                  <a:tcPr anchor="ctr"/>
                </a:tc>
                <a:tc>
                  <a:txBody>
                    <a:bodyPr/>
                    <a:lstStyle/>
                    <a:p>
                      <a:pPr algn="r"/>
                      <a:r>
                        <a:rPr kumimoji="1" lang="en-US" altLang="ja-JP" dirty="0"/>
                        <a:t>2,814,640</a:t>
                      </a:r>
                      <a:endParaRPr kumimoji="1" lang="ja-JP" altLang="en-US" dirty="0"/>
                    </a:p>
                  </a:txBody>
                  <a:tcPr anchor="ctr"/>
                </a:tc>
                <a:tc>
                  <a:txBody>
                    <a:bodyPr/>
                    <a:lstStyle/>
                    <a:p>
                      <a:pPr algn="r"/>
                      <a:r>
                        <a:rPr kumimoji="1" lang="en-US" altLang="ja-JP" dirty="0"/>
                        <a:t>6,068,295</a:t>
                      </a:r>
                      <a:endParaRPr kumimoji="1" lang="ja-JP" altLang="en-US" dirty="0"/>
                    </a:p>
                  </a:txBody>
                  <a:tcPr anchor="ctr"/>
                </a:tc>
                <a:tc>
                  <a:txBody>
                    <a:bodyPr/>
                    <a:lstStyle/>
                    <a:p>
                      <a:pPr algn="r"/>
                      <a:r>
                        <a:rPr kumimoji="1" lang="en-US" altLang="ja-JP" dirty="0"/>
                        <a:t>6,176,183</a:t>
                      </a:r>
                      <a:endParaRPr kumimoji="1" lang="ja-JP" altLang="en-US" dirty="0"/>
                    </a:p>
                  </a:txBody>
                  <a:tcPr anchor="ctr"/>
                </a:tc>
                <a:tc>
                  <a:txBody>
                    <a:bodyPr/>
                    <a:lstStyle/>
                    <a:p>
                      <a:pPr algn="r"/>
                      <a:r>
                        <a:rPr kumimoji="1" lang="en-US" altLang="ja-JP" dirty="0"/>
                        <a:t>7,003,274</a:t>
                      </a:r>
                      <a:endParaRPr kumimoji="1" lang="ja-JP" altLang="en-US" dirty="0"/>
                    </a:p>
                  </a:txBody>
                  <a:tcPr anchor="ctr"/>
                </a:tc>
                <a:extLst>
                  <a:ext uri="{0D108BD9-81ED-4DB2-BD59-A6C34878D82A}">
                    <a16:rowId xmlns:a16="http://schemas.microsoft.com/office/drawing/2014/main" val="10001"/>
                  </a:ext>
                </a:extLst>
              </a:tr>
              <a:tr h="597254">
                <a:tc>
                  <a:txBody>
                    <a:bodyPr/>
                    <a:lstStyle/>
                    <a:p>
                      <a:pPr algn="l"/>
                      <a:r>
                        <a:rPr kumimoji="1" lang="ja-JP" altLang="en-US" dirty="0"/>
                        <a:t>２　子育て支援行事費</a:t>
                      </a:r>
                    </a:p>
                  </a:txBody>
                  <a:tcPr anchor="ctr"/>
                </a:tc>
                <a:tc>
                  <a:txBody>
                    <a:bodyPr/>
                    <a:lstStyle/>
                    <a:p>
                      <a:pPr algn="r"/>
                      <a:r>
                        <a:rPr kumimoji="1" lang="en-US" altLang="ja-JP" dirty="0"/>
                        <a:t>14,976</a:t>
                      </a:r>
                      <a:endParaRPr kumimoji="1" lang="ja-JP" altLang="en-US" dirty="0"/>
                    </a:p>
                  </a:txBody>
                  <a:tcPr anchor="ctr"/>
                </a:tc>
                <a:tc>
                  <a:txBody>
                    <a:bodyPr/>
                    <a:lstStyle/>
                    <a:p>
                      <a:pPr algn="r"/>
                      <a:r>
                        <a:rPr kumimoji="1" lang="en-US" altLang="ja-JP" dirty="0"/>
                        <a:t>5,000</a:t>
                      </a:r>
                      <a:endParaRPr kumimoji="1" lang="ja-JP" altLang="en-US" dirty="0"/>
                    </a:p>
                  </a:txBody>
                  <a:tcPr anchor="ctr"/>
                </a:tc>
                <a:tc>
                  <a:txBody>
                    <a:bodyPr/>
                    <a:lstStyle/>
                    <a:p>
                      <a:pPr algn="r"/>
                      <a:r>
                        <a:rPr kumimoji="1" lang="en-US" altLang="ja-JP" dirty="0"/>
                        <a:t>1</a:t>
                      </a:r>
                      <a:r>
                        <a:rPr kumimoji="1" lang="ja-JP" altLang="en-US" dirty="0"/>
                        <a:t>に含む</a:t>
                      </a:r>
                    </a:p>
                  </a:txBody>
                  <a:tcPr anchor="ctr"/>
                </a:tc>
                <a:tc>
                  <a:txBody>
                    <a:bodyPr/>
                    <a:lstStyle/>
                    <a:p>
                      <a:pPr algn="r"/>
                      <a:r>
                        <a:rPr kumimoji="1" lang="en-US" altLang="ja-JP" dirty="0"/>
                        <a:t>1</a:t>
                      </a:r>
                      <a:r>
                        <a:rPr kumimoji="1" lang="ja-JP" altLang="en-US" dirty="0"/>
                        <a:t>に含む</a:t>
                      </a:r>
                    </a:p>
                  </a:txBody>
                  <a:tcPr anchor="ctr"/>
                </a:tc>
                <a:extLst>
                  <a:ext uri="{0D108BD9-81ED-4DB2-BD59-A6C34878D82A}">
                    <a16:rowId xmlns:a16="http://schemas.microsoft.com/office/drawing/2014/main" val="10002"/>
                  </a:ext>
                </a:extLst>
              </a:tr>
              <a:tr h="641597">
                <a:tc>
                  <a:txBody>
                    <a:bodyPr/>
                    <a:lstStyle/>
                    <a:p>
                      <a:pPr algn="l"/>
                      <a:r>
                        <a:rPr kumimoji="1" lang="ja-JP" altLang="en-US" dirty="0"/>
                        <a:t>３　地域交流行事費</a:t>
                      </a:r>
                    </a:p>
                  </a:txBody>
                  <a:tcPr anchor="ctr"/>
                </a:tc>
                <a:tc>
                  <a:txBody>
                    <a:bodyPr/>
                    <a:lstStyle/>
                    <a:p>
                      <a:pPr algn="r"/>
                      <a:r>
                        <a:rPr kumimoji="1" lang="en-US" altLang="ja-JP" dirty="0"/>
                        <a:t>9,955</a:t>
                      </a:r>
                      <a:endParaRPr kumimoji="1" lang="ja-JP" altLang="en-US" dirty="0"/>
                    </a:p>
                  </a:txBody>
                  <a:tcPr anchor="ctr"/>
                </a:tc>
                <a:tc>
                  <a:txBody>
                    <a:bodyPr/>
                    <a:lstStyle/>
                    <a:p>
                      <a:pPr algn="r"/>
                      <a:r>
                        <a:rPr kumimoji="1" lang="en-US" altLang="ja-JP" dirty="0"/>
                        <a:t>5,000</a:t>
                      </a:r>
                      <a:endParaRPr kumimoji="1" lang="ja-JP" altLang="en-US" dirty="0"/>
                    </a:p>
                  </a:txBody>
                  <a:tcPr anchor="ctr"/>
                </a:tc>
                <a:tc>
                  <a:txBody>
                    <a:bodyPr/>
                    <a:lstStyle/>
                    <a:p>
                      <a:pPr algn="r"/>
                      <a:r>
                        <a:rPr kumimoji="1" lang="en-US" altLang="ja-JP" dirty="0"/>
                        <a:t>1</a:t>
                      </a:r>
                      <a:r>
                        <a:rPr kumimoji="1" lang="ja-JP" altLang="en-US" dirty="0"/>
                        <a:t>に含む</a:t>
                      </a:r>
                    </a:p>
                  </a:txBody>
                  <a:tcPr anchor="ctr"/>
                </a:tc>
                <a:tc>
                  <a:txBody>
                    <a:bodyPr/>
                    <a:lstStyle/>
                    <a:p>
                      <a:pPr algn="r"/>
                      <a:r>
                        <a:rPr kumimoji="1" lang="en-US" altLang="ja-JP" dirty="0"/>
                        <a:t>1</a:t>
                      </a:r>
                      <a:r>
                        <a:rPr kumimoji="1" lang="ja-JP" altLang="en-US" dirty="0"/>
                        <a:t>に含む</a:t>
                      </a:r>
                    </a:p>
                  </a:txBody>
                  <a:tcPr anchor="ctr"/>
                </a:tc>
                <a:extLst>
                  <a:ext uri="{0D108BD9-81ED-4DB2-BD59-A6C34878D82A}">
                    <a16:rowId xmlns:a16="http://schemas.microsoft.com/office/drawing/2014/main" val="10003"/>
                  </a:ext>
                </a:extLst>
              </a:tr>
              <a:tr h="661178">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dirty="0"/>
                        <a:t>４　出張型冒険遊び場開催費</a:t>
                      </a:r>
                    </a:p>
                  </a:txBody>
                  <a:tcPr anchor="ctr"/>
                </a:tc>
                <a:tc>
                  <a:txBody>
                    <a:bodyPr/>
                    <a:lstStyle/>
                    <a:p>
                      <a:pPr algn="r"/>
                      <a:r>
                        <a:rPr kumimoji="1" lang="en-US" altLang="ja-JP" dirty="0"/>
                        <a:t>75,821</a:t>
                      </a:r>
                      <a:endParaRPr kumimoji="1" lang="ja-JP" altLang="en-US" dirty="0"/>
                    </a:p>
                  </a:txBody>
                  <a:tcPr anchor="ctr"/>
                </a:tc>
                <a:tc>
                  <a:txBody>
                    <a:bodyPr/>
                    <a:lstStyle/>
                    <a:p>
                      <a:pPr algn="r"/>
                      <a:r>
                        <a:rPr kumimoji="1" lang="en-US" altLang="ja-JP" dirty="0"/>
                        <a:t>78,500</a:t>
                      </a:r>
                      <a:endParaRPr kumimoji="1" lang="ja-JP" altLang="en-US" dirty="0"/>
                    </a:p>
                  </a:txBody>
                  <a:tcPr anchor="ctr"/>
                </a:tc>
                <a:tc>
                  <a:txBody>
                    <a:bodyPr/>
                    <a:lstStyle/>
                    <a:p>
                      <a:pPr algn="r"/>
                      <a:r>
                        <a:rPr kumimoji="1" lang="en-US" altLang="ja-JP" dirty="0"/>
                        <a:t>1</a:t>
                      </a:r>
                      <a:r>
                        <a:rPr kumimoji="1" lang="ja-JP" altLang="en-US" dirty="0"/>
                        <a:t>に含む</a:t>
                      </a:r>
                    </a:p>
                  </a:txBody>
                  <a:tcPr anchor="ctr"/>
                </a:tc>
                <a:tc>
                  <a:txBody>
                    <a:bodyPr/>
                    <a:lstStyle/>
                    <a:p>
                      <a:pPr algn="r"/>
                      <a:r>
                        <a:rPr kumimoji="1" lang="en-US" altLang="ja-JP" dirty="0"/>
                        <a:t>1</a:t>
                      </a:r>
                      <a:r>
                        <a:rPr kumimoji="1" lang="ja-JP" altLang="en-US" dirty="0"/>
                        <a:t>に含む</a:t>
                      </a:r>
                    </a:p>
                  </a:txBody>
                  <a:tcPr anchor="ctr"/>
                </a:tc>
                <a:extLst>
                  <a:ext uri="{0D108BD9-81ED-4DB2-BD59-A6C34878D82A}">
                    <a16:rowId xmlns:a16="http://schemas.microsoft.com/office/drawing/2014/main" val="10004"/>
                  </a:ext>
                </a:extLst>
              </a:tr>
              <a:tr h="661178">
                <a:tc>
                  <a:txBody>
                    <a:bodyPr/>
                    <a:lstStyle/>
                    <a:p>
                      <a:pPr algn="ctr"/>
                      <a:r>
                        <a:rPr kumimoji="1" lang="ja-JP" altLang="en-US" dirty="0"/>
                        <a:t>合計</a:t>
                      </a:r>
                    </a:p>
                  </a:txBody>
                  <a:tcPr anchor="ctr"/>
                </a:tc>
                <a:tc>
                  <a:txBody>
                    <a:bodyPr/>
                    <a:lstStyle/>
                    <a:p>
                      <a:pPr algn="r"/>
                      <a:r>
                        <a:rPr kumimoji="1" lang="en-US" altLang="ja-JP" dirty="0"/>
                        <a:t>2,915,392</a:t>
                      </a:r>
                      <a:endParaRPr kumimoji="1" lang="ja-JP" altLang="en-US" dirty="0"/>
                    </a:p>
                  </a:txBody>
                  <a:tcPr anchor="ctr"/>
                </a:tc>
                <a:tc>
                  <a:txBody>
                    <a:bodyPr/>
                    <a:lstStyle/>
                    <a:p>
                      <a:pPr algn="r"/>
                      <a:r>
                        <a:rPr kumimoji="1" lang="en-US" altLang="ja-JP" dirty="0"/>
                        <a:t>6,156,795</a:t>
                      </a:r>
                      <a:endParaRPr kumimoji="1" lang="ja-JP" altLang="en-US" dirty="0"/>
                    </a:p>
                  </a:txBody>
                  <a:tcPr anchor="ctr"/>
                </a:tc>
                <a:tc>
                  <a:txBody>
                    <a:bodyPr/>
                    <a:lstStyle/>
                    <a:p>
                      <a:pPr algn="r"/>
                      <a:r>
                        <a:rPr kumimoji="1" lang="en-US" altLang="ja-JP" dirty="0"/>
                        <a:t>6,176,183</a:t>
                      </a:r>
                      <a:endParaRPr kumimoji="1" lang="ja-JP" altLang="en-US" dirty="0"/>
                    </a:p>
                  </a:txBody>
                  <a:tcPr anchor="ctr"/>
                </a:tc>
                <a:tc>
                  <a:txBody>
                    <a:bodyPr/>
                    <a:lstStyle/>
                    <a:p>
                      <a:pPr algn="r"/>
                      <a:r>
                        <a:rPr kumimoji="1" lang="en-US" altLang="ja-JP" dirty="0"/>
                        <a:t>7,003,274</a:t>
                      </a:r>
                      <a:endParaRPr kumimoji="1" lang="ja-JP" altLang="en-US" dirty="0"/>
                    </a:p>
                  </a:txBody>
                  <a:tcPr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8667139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9" name="タイトル 1"/>
          <p:cNvSpPr>
            <a:spLocks noGrp="1"/>
          </p:cNvSpPr>
          <p:nvPr>
            <p:ph type="title"/>
          </p:nvPr>
        </p:nvSpPr>
        <p:spPr>
          <a:xfrm>
            <a:off x="677334" y="609600"/>
            <a:ext cx="8596668" cy="497983"/>
          </a:xfrm>
        </p:spPr>
        <p:txBody>
          <a:bodyPr>
            <a:normAutofit/>
          </a:bodyPr>
          <a:lstStyle/>
          <a:p>
            <a:r>
              <a:rPr kumimoji="1" lang="ja-JP" altLang="en-US" sz="2400" dirty="0"/>
              <a:t>今後の目標と取組について</a:t>
            </a:r>
          </a:p>
        </p:txBody>
      </p:sp>
      <p:sp>
        <p:nvSpPr>
          <p:cNvPr id="1220" name="コンテンツ プレースホルダー 2"/>
          <p:cNvSpPr>
            <a:spLocks noGrp="1"/>
          </p:cNvSpPr>
          <p:nvPr>
            <p:ph idx="1"/>
          </p:nvPr>
        </p:nvSpPr>
        <p:spPr>
          <a:xfrm>
            <a:off x="677334" y="1430531"/>
            <a:ext cx="8596668" cy="4817869"/>
          </a:xfrm>
        </p:spPr>
        <p:txBody>
          <a:bodyPr>
            <a:normAutofit/>
          </a:bodyPr>
          <a:lstStyle/>
          <a:p>
            <a:pPr marL="0" indent="0">
              <a:buNone/>
            </a:pPr>
            <a:r>
              <a:rPr lang="ja-JP" altLang="en-US" sz="2400" dirty="0"/>
              <a:t>目標と取組</a:t>
            </a:r>
            <a:endParaRPr lang="en-US" altLang="ja-JP" dirty="0"/>
          </a:p>
          <a:p>
            <a:pPr marL="0" indent="0">
              <a:buNone/>
            </a:pPr>
            <a:endParaRPr kumimoji="1" lang="en-US" altLang="ja-JP" dirty="0"/>
          </a:p>
          <a:p>
            <a:pPr marL="0" indent="0">
              <a:buNone/>
            </a:pPr>
            <a:endParaRPr kumimoji="1" lang="en-US" altLang="ja-JP" dirty="0"/>
          </a:p>
        </p:txBody>
      </p:sp>
      <p:sp>
        <p:nvSpPr>
          <p:cNvPr id="1221" name="テキスト ボックス 4"/>
          <p:cNvSpPr txBox="1"/>
          <p:nvPr/>
        </p:nvSpPr>
        <p:spPr>
          <a:xfrm>
            <a:off x="11450472" y="6267471"/>
            <a:ext cx="535467" cy="400110"/>
          </a:xfrm>
          <a:prstGeom prst="rect">
            <a:avLst/>
          </a:prstGeom>
          <a:noFill/>
        </p:spPr>
        <p:txBody>
          <a:bodyPr wrap="square" rtlCol="0">
            <a:spAutoFit/>
          </a:bodyPr>
          <a:lstStyle/>
          <a:p>
            <a:r>
              <a:rPr kumimoji="1" lang="en-US" altLang="ja-JP" sz="2000" dirty="0"/>
              <a:t>10</a:t>
            </a:r>
            <a:endParaRPr kumimoji="1" lang="ja-JP" altLang="en-US" sz="2000" dirty="0"/>
          </a:p>
        </p:txBody>
      </p:sp>
      <p:graphicFrame>
        <p:nvGraphicFramePr>
          <p:cNvPr id="1222" name="表 4"/>
          <p:cNvGraphicFramePr>
            <a:graphicFrameLocks noGrp="1"/>
          </p:cNvGraphicFramePr>
          <p:nvPr>
            <p:extLst>
              <p:ext uri="{D42A27DB-BD31-4B8C-83A1-F6EECF244321}">
                <p14:modId xmlns:p14="http://schemas.microsoft.com/office/powerpoint/2010/main" val="1139262828"/>
              </p:ext>
            </p:extLst>
          </p:nvPr>
        </p:nvGraphicFramePr>
        <p:xfrm>
          <a:off x="511038" y="1890322"/>
          <a:ext cx="9529169" cy="3894167"/>
        </p:xfrm>
        <a:graphic>
          <a:graphicData uri="http://schemas.openxmlformats.org/drawingml/2006/table">
            <a:tbl>
              <a:tblPr firstRow="1" bandRow="1">
                <a:tableStyleId>{5C22544A-7EE6-4342-B048-85BDC9FD1C3A}</a:tableStyleId>
              </a:tblPr>
              <a:tblGrid>
                <a:gridCol w="3183098">
                  <a:extLst>
                    <a:ext uri="{9D8B030D-6E8A-4147-A177-3AD203B41FA5}">
                      <a16:colId xmlns:a16="http://schemas.microsoft.com/office/drawing/2014/main" val="20000"/>
                    </a:ext>
                  </a:extLst>
                </a:gridCol>
                <a:gridCol w="6346071">
                  <a:extLst>
                    <a:ext uri="{9D8B030D-6E8A-4147-A177-3AD203B41FA5}">
                      <a16:colId xmlns:a16="http://schemas.microsoft.com/office/drawing/2014/main" val="20001"/>
                    </a:ext>
                  </a:extLst>
                </a:gridCol>
              </a:tblGrid>
              <a:tr h="705385">
                <a:tc>
                  <a:txBody>
                    <a:bodyPr/>
                    <a:lstStyle/>
                    <a:p>
                      <a:r>
                        <a:rPr kumimoji="1" lang="ja-JP" altLang="en-US" dirty="0"/>
                        <a:t>目標</a:t>
                      </a:r>
                    </a:p>
                  </a:txBody>
                  <a:tcPr anchor="ctr"/>
                </a:tc>
                <a:tc>
                  <a:txBody>
                    <a:bodyPr/>
                    <a:lstStyle/>
                    <a:p>
                      <a:r>
                        <a:rPr kumimoji="1" lang="ja-JP" altLang="en-US" dirty="0"/>
                        <a:t>それに向けた取組</a:t>
                      </a:r>
                    </a:p>
                  </a:txBody>
                  <a:tcPr anchor="ctr"/>
                </a:tc>
                <a:extLst>
                  <a:ext uri="{0D108BD9-81ED-4DB2-BD59-A6C34878D82A}">
                    <a16:rowId xmlns:a16="http://schemas.microsoft.com/office/drawing/2014/main" val="10000"/>
                  </a:ext>
                </a:extLst>
              </a:tr>
              <a:tr h="1050654">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dirty="0"/>
                        <a:t>居場所としての役割強化</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dirty="0"/>
                        <a:t>「月１回の日曜日開所」及び「ヤングケアラーの居場所としての開所」を行い、孤立しない子育て、取り残さない環境づくりに向けた取り組みを進めます。</a:t>
                      </a:r>
                    </a:p>
                  </a:txBody>
                  <a:tcPr anchor="ctr"/>
                </a:tc>
                <a:extLst>
                  <a:ext uri="{0D108BD9-81ED-4DB2-BD59-A6C34878D82A}">
                    <a16:rowId xmlns:a16="http://schemas.microsoft.com/office/drawing/2014/main" val="10001"/>
                  </a:ext>
                </a:extLst>
              </a:tr>
              <a:tr h="1071328">
                <a:tc>
                  <a:txBody>
                    <a:bodyPr/>
                    <a:lstStyle/>
                    <a:p>
                      <a:r>
                        <a:rPr kumimoji="1" lang="ja-JP" altLang="en-US" dirty="0"/>
                        <a:t>地域交流、多世代交流の活性化</a:t>
                      </a:r>
                    </a:p>
                  </a:txBody>
                  <a:tcPr anchor="ctr"/>
                </a:tc>
                <a:tc>
                  <a:txBody>
                    <a:bodyPr/>
                    <a:lstStyle/>
                    <a:p>
                      <a:r>
                        <a:rPr kumimoji="1" lang="ja-JP" altLang="en-US" sz="1600" dirty="0"/>
                        <a:t>地域イベントの開催を増やし、地域で活動する団体等との関わりを通して、地域で子どもたちを見守る街づくりの一助となることを目指します。</a:t>
                      </a:r>
                    </a:p>
                  </a:txBody>
                  <a:tcPr anchor="ctr"/>
                </a:tc>
                <a:extLst>
                  <a:ext uri="{0D108BD9-81ED-4DB2-BD59-A6C34878D82A}">
                    <a16:rowId xmlns:a16="http://schemas.microsoft.com/office/drawing/2014/main" val="10002"/>
                  </a:ext>
                </a:extLst>
              </a:tr>
              <a:tr h="794585">
                <a:tc>
                  <a:txBody>
                    <a:bodyPr/>
                    <a:lstStyle/>
                    <a:p>
                      <a:r>
                        <a:rPr kumimoji="1" lang="ja-JP" altLang="en-US" dirty="0"/>
                        <a:t>「冒険遊び場」の周知</a:t>
                      </a:r>
                    </a:p>
                  </a:txBody>
                  <a:tcPr anchor="ctr"/>
                </a:tc>
                <a:tc>
                  <a:txBody>
                    <a:bodyPr/>
                    <a:lstStyle/>
                    <a:p>
                      <a:r>
                        <a:rPr kumimoji="1" lang="ja-JP" altLang="en-US" sz="1600" dirty="0"/>
                        <a:t>イベント告知や日々の活動内容等をＳＮＳで発信します。</a:t>
                      </a:r>
                      <a:endParaRPr kumimoji="1" lang="en-US" altLang="ja-JP" sz="1600" dirty="0"/>
                    </a:p>
                    <a:p>
                      <a:r>
                        <a:rPr kumimoji="1" lang="ja-JP" altLang="en-US" sz="1600" dirty="0"/>
                        <a:t>また、各地域で年間１回以上の出張遊び場を実施するほか、これまで冒険遊び場実施実績のない公園等における実施も検討し、周知を図ります。</a:t>
                      </a:r>
                      <a:endParaRPr kumimoji="1" lang="en-US" altLang="ja-JP" sz="1600" dirty="0"/>
                    </a:p>
                  </a:txBody>
                  <a:tcPr anchor="ct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8980283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1" name="タイトル 1"/>
          <p:cNvSpPr>
            <a:spLocks noGrp="1"/>
          </p:cNvSpPr>
          <p:nvPr>
            <p:ph type="title"/>
          </p:nvPr>
        </p:nvSpPr>
        <p:spPr>
          <a:xfrm>
            <a:off x="521783" y="927046"/>
            <a:ext cx="8650006" cy="465485"/>
          </a:xfrm>
        </p:spPr>
        <p:txBody>
          <a:bodyPr>
            <a:noAutofit/>
          </a:bodyPr>
          <a:lstStyle/>
          <a:p>
            <a:r>
              <a:rPr lang="en-US" altLang="ja-JP" sz="2000" dirty="0"/>
              <a:t>1-1. </a:t>
            </a:r>
            <a:r>
              <a:rPr lang="ja-JP" altLang="en-US" sz="2000" dirty="0"/>
              <a:t>利用者数（月合計）　　　　　　　　　　　　　　　　</a:t>
            </a:r>
            <a:r>
              <a:rPr lang="ja-JP" altLang="en-US" sz="1100" dirty="0">
                <a:solidFill>
                  <a:schemeClr val="tx1"/>
                </a:solidFill>
              </a:rPr>
              <a:t>平均利用者数</a:t>
            </a:r>
            <a:r>
              <a:rPr lang="en-US" altLang="ja-JP" sz="1100" dirty="0">
                <a:solidFill>
                  <a:schemeClr val="tx1"/>
                </a:solidFill>
              </a:rPr>
              <a:t>765</a:t>
            </a:r>
            <a:r>
              <a:rPr lang="ja-JP" altLang="en-US" sz="1100" dirty="0">
                <a:solidFill>
                  <a:schemeClr val="tx1"/>
                </a:solidFill>
              </a:rPr>
              <a:t>人</a:t>
            </a:r>
            <a:r>
              <a:rPr lang="en-US" altLang="ja-JP" sz="1100" dirty="0">
                <a:solidFill>
                  <a:schemeClr val="tx1"/>
                </a:solidFill>
              </a:rPr>
              <a:t>/</a:t>
            </a:r>
            <a:r>
              <a:rPr lang="ja-JP" altLang="en-US" sz="1100" dirty="0">
                <a:solidFill>
                  <a:schemeClr val="tx1"/>
                </a:solidFill>
              </a:rPr>
              <a:t>月</a:t>
            </a:r>
            <a:endParaRPr kumimoji="1" lang="ja-JP" altLang="en-US" sz="2000" dirty="0">
              <a:solidFill>
                <a:schemeClr val="tx1"/>
              </a:solidFill>
            </a:endParaRPr>
          </a:p>
        </p:txBody>
      </p:sp>
      <p:sp>
        <p:nvSpPr>
          <p:cNvPr id="1172" name="テキスト ボックス 7"/>
          <p:cNvSpPr txBox="1"/>
          <p:nvPr/>
        </p:nvSpPr>
        <p:spPr>
          <a:xfrm>
            <a:off x="11669487" y="6337436"/>
            <a:ext cx="522513" cy="400110"/>
          </a:xfrm>
          <a:prstGeom prst="rect">
            <a:avLst/>
          </a:prstGeom>
          <a:noFill/>
        </p:spPr>
        <p:txBody>
          <a:bodyPr wrap="square" rtlCol="0">
            <a:spAutoFit/>
          </a:bodyPr>
          <a:lstStyle/>
          <a:p>
            <a:r>
              <a:rPr kumimoji="1" lang="en-US" altLang="ja-JP" sz="2000" dirty="0"/>
              <a:t>1</a:t>
            </a:r>
            <a:endParaRPr kumimoji="1" lang="ja-JP" altLang="en-US" sz="2000" dirty="0"/>
          </a:p>
        </p:txBody>
      </p:sp>
      <p:graphicFrame>
        <p:nvGraphicFramePr>
          <p:cNvPr id="1173" name="コンテンツ プレースホルダー 8"/>
          <p:cNvGraphicFramePr>
            <a:graphicFrameLocks noGrp="1"/>
          </p:cNvGraphicFramePr>
          <p:nvPr>
            <p:ph idx="1"/>
            <p:extLst>
              <p:ext uri="{D42A27DB-BD31-4B8C-83A1-F6EECF244321}">
                <p14:modId xmlns:p14="http://schemas.microsoft.com/office/powerpoint/2010/main" val="2019889263"/>
              </p:ext>
            </p:extLst>
          </p:nvPr>
        </p:nvGraphicFramePr>
        <p:xfrm>
          <a:off x="225428" y="1380997"/>
          <a:ext cx="8946361" cy="2418271"/>
        </p:xfrm>
        <a:graphic>
          <a:graphicData uri="http://schemas.openxmlformats.org/drawingml/2006/chart">
            <c:chart xmlns:c="http://schemas.openxmlformats.org/drawingml/2006/chart" xmlns:r="http://schemas.openxmlformats.org/officeDocument/2006/relationships" r:id="rId2"/>
          </a:graphicData>
        </a:graphic>
      </p:graphicFrame>
      <p:sp>
        <p:nvSpPr>
          <p:cNvPr id="1174" name="タイトル 1"/>
          <p:cNvSpPr txBox="1"/>
          <p:nvPr/>
        </p:nvSpPr>
        <p:spPr>
          <a:xfrm>
            <a:off x="225428" y="198622"/>
            <a:ext cx="10515600" cy="728424"/>
          </a:xfrm>
          <a:prstGeom prst="rect">
            <a:avLst/>
          </a:prstGeom>
        </p:spPr>
        <p:txBody>
          <a:bodyPr vert="horz" lIns="91440" tIns="45720" rIns="91440" bIns="45720" rtlCol="0" anchor="t">
            <a:norm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3200" dirty="0">
                <a:solidFill>
                  <a:schemeClr val="tx1"/>
                </a:solidFill>
              </a:rPr>
              <a:t>１</a:t>
            </a:r>
            <a:r>
              <a:rPr lang="en-US" altLang="ja-JP" sz="3200" dirty="0">
                <a:solidFill>
                  <a:schemeClr val="tx1"/>
                </a:solidFill>
              </a:rPr>
              <a:t>. </a:t>
            </a:r>
            <a:r>
              <a:rPr lang="ja-JP" altLang="en-US" sz="3200" dirty="0">
                <a:solidFill>
                  <a:schemeClr val="tx1"/>
                </a:solidFill>
              </a:rPr>
              <a:t>令和５年度の事業実績</a:t>
            </a:r>
            <a:r>
              <a:rPr lang="en-US" altLang="ja-JP" sz="3200" dirty="0">
                <a:solidFill>
                  <a:schemeClr val="tx1"/>
                </a:solidFill>
              </a:rPr>
              <a:t> </a:t>
            </a:r>
            <a:endParaRPr lang="ja-JP" altLang="en-US" sz="3200" dirty="0">
              <a:solidFill>
                <a:schemeClr val="tx1"/>
              </a:solidFill>
            </a:endParaRPr>
          </a:p>
        </p:txBody>
      </p:sp>
      <p:sp>
        <p:nvSpPr>
          <p:cNvPr id="1175" name="タイトル 1"/>
          <p:cNvSpPr txBox="1"/>
          <p:nvPr/>
        </p:nvSpPr>
        <p:spPr>
          <a:xfrm>
            <a:off x="584572" y="3974498"/>
            <a:ext cx="8587218" cy="465485"/>
          </a:xfrm>
          <a:prstGeom prst="rect">
            <a:avLst/>
          </a:prstGeom>
        </p:spPr>
        <p:txBody>
          <a:bodyPr vert="horz" lIns="91440" tIns="45720" rIns="91440" bIns="45720" rtlCol="0" anchor="t">
            <a:norm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en-US" altLang="ja-JP" sz="2000" dirty="0"/>
              <a:t>1-2. </a:t>
            </a:r>
            <a:r>
              <a:rPr lang="ja-JP" altLang="en-US" sz="2000" dirty="0"/>
              <a:t>利用者数（一日平均）　　　　　　　　　　　　　　　</a:t>
            </a:r>
            <a:r>
              <a:rPr lang="ja-JP" altLang="en-US" sz="1100" dirty="0">
                <a:solidFill>
                  <a:schemeClr val="tx1"/>
                </a:solidFill>
              </a:rPr>
              <a:t>平均利用者数</a:t>
            </a:r>
            <a:r>
              <a:rPr lang="en-US" altLang="ja-JP" sz="1100" dirty="0">
                <a:solidFill>
                  <a:schemeClr val="tx1"/>
                </a:solidFill>
              </a:rPr>
              <a:t>45</a:t>
            </a:r>
            <a:r>
              <a:rPr lang="ja-JP" altLang="en-US" sz="1100" dirty="0">
                <a:solidFill>
                  <a:schemeClr val="tx1"/>
                </a:solidFill>
              </a:rPr>
              <a:t>人</a:t>
            </a:r>
            <a:r>
              <a:rPr lang="en-US" altLang="ja-JP" sz="1100" dirty="0">
                <a:solidFill>
                  <a:schemeClr val="tx1"/>
                </a:solidFill>
              </a:rPr>
              <a:t>/</a:t>
            </a:r>
            <a:r>
              <a:rPr lang="ja-JP" altLang="en-US" sz="1100" dirty="0">
                <a:solidFill>
                  <a:schemeClr val="tx1"/>
                </a:solidFill>
              </a:rPr>
              <a:t>月</a:t>
            </a:r>
            <a:endParaRPr lang="ja-JP" altLang="en-US" sz="2000" dirty="0">
              <a:solidFill>
                <a:schemeClr val="tx1"/>
              </a:solidFill>
            </a:endParaRPr>
          </a:p>
        </p:txBody>
      </p:sp>
      <p:graphicFrame>
        <p:nvGraphicFramePr>
          <p:cNvPr id="1176" name="コンテンツ プレースホルダー 11"/>
          <p:cNvGraphicFramePr/>
          <p:nvPr>
            <p:extLst>
              <p:ext uri="{D42A27DB-BD31-4B8C-83A1-F6EECF244321}">
                <p14:modId xmlns:p14="http://schemas.microsoft.com/office/powerpoint/2010/main" val="1020894049"/>
              </p:ext>
            </p:extLst>
          </p:nvPr>
        </p:nvGraphicFramePr>
        <p:xfrm>
          <a:off x="354358" y="4439983"/>
          <a:ext cx="8911687" cy="231902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8224073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8" name="タイトル 1"/>
          <p:cNvSpPr>
            <a:spLocks noGrp="1"/>
          </p:cNvSpPr>
          <p:nvPr>
            <p:ph type="title"/>
          </p:nvPr>
        </p:nvSpPr>
        <p:spPr>
          <a:xfrm>
            <a:off x="560419" y="689632"/>
            <a:ext cx="10515600" cy="506271"/>
          </a:xfrm>
        </p:spPr>
        <p:txBody>
          <a:bodyPr>
            <a:noAutofit/>
          </a:bodyPr>
          <a:lstStyle/>
          <a:p>
            <a:r>
              <a:rPr lang="en-US" altLang="ja-JP" sz="2400" dirty="0"/>
              <a:t>1-1. </a:t>
            </a:r>
            <a:r>
              <a:rPr lang="ja-JP" altLang="en-US" sz="2400" dirty="0"/>
              <a:t>利用者数（月合計）</a:t>
            </a:r>
            <a:endParaRPr kumimoji="1" lang="ja-JP" altLang="en-US" sz="2400" dirty="0"/>
          </a:p>
        </p:txBody>
      </p:sp>
      <p:sp>
        <p:nvSpPr>
          <p:cNvPr id="1179" name="テキスト ボックス 7"/>
          <p:cNvSpPr txBox="1"/>
          <p:nvPr/>
        </p:nvSpPr>
        <p:spPr>
          <a:xfrm>
            <a:off x="11669487" y="6337436"/>
            <a:ext cx="522513" cy="400110"/>
          </a:xfrm>
          <a:prstGeom prst="rect">
            <a:avLst/>
          </a:prstGeom>
          <a:noFill/>
        </p:spPr>
        <p:txBody>
          <a:bodyPr wrap="square" rtlCol="0">
            <a:spAutoFit/>
          </a:bodyPr>
          <a:lstStyle/>
          <a:p>
            <a:r>
              <a:rPr kumimoji="1" lang="en-US" altLang="ja-JP" sz="2000" dirty="0"/>
              <a:t>2</a:t>
            </a:r>
            <a:endParaRPr kumimoji="1" lang="ja-JP" altLang="en-US" sz="2000" dirty="0"/>
          </a:p>
        </p:txBody>
      </p:sp>
      <p:graphicFrame>
        <p:nvGraphicFramePr>
          <p:cNvPr id="1180" name="コンテンツ プレースホルダー 8"/>
          <p:cNvGraphicFramePr>
            <a:graphicFrameLocks noGrp="1"/>
          </p:cNvGraphicFramePr>
          <p:nvPr>
            <p:ph idx="1"/>
            <p:extLst>
              <p:ext uri="{D42A27DB-BD31-4B8C-83A1-F6EECF244321}">
                <p14:modId xmlns:p14="http://schemas.microsoft.com/office/powerpoint/2010/main" val="2103133443"/>
              </p:ext>
            </p:extLst>
          </p:nvPr>
        </p:nvGraphicFramePr>
        <p:xfrm>
          <a:off x="424800" y="1057364"/>
          <a:ext cx="9124992" cy="4144040"/>
        </p:xfrm>
        <a:graphic>
          <a:graphicData uri="http://schemas.openxmlformats.org/drawingml/2006/chart">
            <c:chart xmlns:c="http://schemas.openxmlformats.org/drawingml/2006/chart" xmlns:r="http://schemas.openxmlformats.org/officeDocument/2006/relationships" r:id="rId2"/>
          </a:graphicData>
        </a:graphic>
      </p:graphicFrame>
      <p:sp>
        <p:nvSpPr>
          <p:cNvPr id="1181" name="タイトル 1"/>
          <p:cNvSpPr txBox="1"/>
          <p:nvPr/>
        </p:nvSpPr>
        <p:spPr>
          <a:xfrm>
            <a:off x="225428" y="198622"/>
            <a:ext cx="10515600" cy="506271"/>
          </a:xfrm>
          <a:prstGeom prst="rect">
            <a:avLst/>
          </a:prstGeom>
        </p:spPr>
        <p:txBody>
          <a:bodyPr vert="horz" lIns="91440" tIns="45720" rIns="91440" bIns="45720" rtlCol="0" anchor="t">
            <a:normAutofit fontScale="92500" lnSpcReduction="20000"/>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3200" dirty="0">
                <a:solidFill>
                  <a:schemeClr val="tx1"/>
                </a:solidFill>
              </a:rPr>
              <a:t>２</a:t>
            </a:r>
            <a:r>
              <a:rPr lang="en-US" altLang="ja-JP" sz="3200" dirty="0">
                <a:solidFill>
                  <a:schemeClr val="tx1"/>
                </a:solidFill>
              </a:rPr>
              <a:t>. </a:t>
            </a:r>
            <a:r>
              <a:rPr lang="ja-JP" altLang="en-US" sz="3200" dirty="0">
                <a:solidFill>
                  <a:schemeClr val="tx1"/>
                </a:solidFill>
              </a:rPr>
              <a:t>令和元年度～令和５年度推移</a:t>
            </a:r>
            <a:r>
              <a:rPr lang="en-US" altLang="ja-JP" sz="3200" dirty="0">
                <a:solidFill>
                  <a:schemeClr val="tx1"/>
                </a:solidFill>
              </a:rPr>
              <a:t> </a:t>
            </a:r>
            <a:endParaRPr lang="ja-JP" altLang="en-US" sz="3200" dirty="0">
              <a:solidFill>
                <a:schemeClr val="tx1"/>
              </a:solidFill>
            </a:endParaRPr>
          </a:p>
        </p:txBody>
      </p:sp>
      <p:graphicFrame>
        <p:nvGraphicFramePr>
          <p:cNvPr id="1182" name="表 1"/>
          <p:cNvGraphicFramePr>
            <a:graphicFrameLocks noGrp="1"/>
          </p:cNvGraphicFramePr>
          <p:nvPr>
            <p:extLst>
              <p:ext uri="{D42A27DB-BD31-4B8C-83A1-F6EECF244321}">
                <p14:modId xmlns:p14="http://schemas.microsoft.com/office/powerpoint/2010/main" val="760118883"/>
              </p:ext>
            </p:extLst>
          </p:nvPr>
        </p:nvGraphicFramePr>
        <p:xfrm>
          <a:off x="1433228" y="5152070"/>
          <a:ext cx="8116565" cy="1462090"/>
        </p:xfrm>
        <a:graphic>
          <a:graphicData uri="http://schemas.openxmlformats.org/drawingml/2006/table">
            <a:tbl>
              <a:tblPr firstRow="1" bandRow="1">
                <a:tableStyleId>{69012ECD-51FC-41F1-AA8D-1B2483CD663E}</a:tableStyleId>
              </a:tblPr>
              <a:tblGrid>
                <a:gridCol w="1427781">
                  <a:extLst>
                    <a:ext uri="{9D8B030D-6E8A-4147-A177-3AD203B41FA5}">
                      <a16:colId xmlns:a16="http://schemas.microsoft.com/office/drawing/2014/main" val="20000"/>
                    </a:ext>
                  </a:extLst>
                </a:gridCol>
                <a:gridCol w="1277740">
                  <a:extLst>
                    <a:ext uri="{9D8B030D-6E8A-4147-A177-3AD203B41FA5}">
                      <a16:colId xmlns:a16="http://schemas.microsoft.com/office/drawing/2014/main" val="20001"/>
                    </a:ext>
                  </a:extLst>
                </a:gridCol>
                <a:gridCol w="1352761">
                  <a:extLst>
                    <a:ext uri="{9D8B030D-6E8A-4147-A177-3AD203B41FA5}">
                      <a16:colId xmlns:a16="http://schemas.microsoft.com/office/drawing/2014/main" val="20002"/>
                    </a:ext>
                  </a:extLst>
                </a:gridCol>
                <a:gridCol w="1352761">
                  <a:extLst>
                    <a:ext uri="{9D8B030D-6E8A-4147-A177-3AD203B41FA5}">
                      <a16:colId xmlns:a16="http://schemas.microsoft.com/office/drawing/2014/main" val="20003"/>
                    </a:ext>
                  </a:extLst>
                </a:gridCol>
                <a:gridCol w="1352761">
                  <a:extLst>
                    <a:ext uri="{9D8B030D-6E8A-4147-A177-3AD203B41FA5}">
                      <a16:colId xmlns:a16="http://schemas.microsoft.com/office/drawing/2014/main" val="20004"/>
                    </a:ext>
                  </a:extLst>
                </a:gridCol>
                <a:gridCol w="1352761">
                  <a:extLst>
                    <a:ext uri="{9D8B030D-6E8A-4147-A177-3AD203B41FA5}">
                      <a16:colId xmlns:a16="http://schemas.microsoft.com/office/drawing/2014/main" val="20005"/>
                    </a:ext>
                  </a:extLst>
                </a:gridCol>
              </a:tblGrid>
              <a:tr h="497501">
                <a:tc>
                  <a:txBody>
                    <a:bodyPr/>
                    <a:lstStyle/>
                    <a:p>
                      <a:endParaRPr kumimoji="1" lang="ja-JP" altLang="en-US"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a:r>
                        <a:rPr kumimoji="1" lang="ja-JP" altLang="en-US" sz="1600" b="0" dirty="0"/>
                        <a:t>令和元年度</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a:r>
                        <a:rPr kumimoji="1" lang="ja-JP" altLang="en-US" sz="1600" b="0" dirty="0"/>
                        <a:t>令和２年度</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a:r>
                        <a:rPr kumimoji="1" lang="ja-JP" altLang="en-US" sz="1600" b="0" dirty="0"/>
                        <a:t>令和３年度</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a:r>
                        <a:rPr kumimoji="1" lang="ja-JP" altLang="en-US" sz="1600" b="0" dirty="0"/>
                        <a:t>令和４年度</a:t>
                      </a:r>
                      <a:endParaRPr kumimoji="1" lang="en-US" altLang="ja-JP" sz="1600" b="0" dirty="0"/>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a:r>
                        <a:rPr kumimoji="1" lang="ja-JP" altLang="en-US" sz="1600" b="0" dirty="0"/>
                        <a:t>令和５年度</a:t>
                      </a:r>
                      <a:endParaRPr kumimoji="1" lang="en-US" altLang="ja-JP" sz="1600" b="0" dirty="0"/>
                    </a:p>
                    <a:p>
                      <a:pPr algn="ctr"/>
                      <a:r>
                        <a:rPr kumimoji="1" lang="en-US" altLang="ja-JP" sz="1600" b="0" dirty="0"/>
                        <a:t>(</a:t>
                      </a:r>
                      <a:r>
                        <a:rPr kumimoji="1" lang="ja-JP" altLang="en-US" sz="1600" b="0" dirty="0"/>
                        <a:t>４～１月</a:t>
                      </a:r>
                      <a:r>
                        <a:rPr kumimoji="1" lang="en-US" altLang="ja-JP" sz="1600" b="0" dirty="0"/>
                        <a:t>)</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0"/>
                  </a:ext>
                </a:extLst>
              </a:tr>
              <a:tr h="364810">
                <a:tc>
                  <a:txBody>
                    <a:bodyPr/>
                    <a:lstStyle/>
                    <a:p>
                      <a:pPr algn="ctr"/>
                      <a:r>
                        <a:rPr kumimoji="1" lang="ja-JP" altLang="en-US" sz="1400" dirty="0"/>
                        <a:t>年間利用者数</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a:r>
                        <a:rPr kumimoji="1" lang="en-US" altLang="ja-JP" sz="1400" dirty="0"/>
                        <a:t>1,321</a:t>
                      </a:r>
                      <a:r>
                        <a:rPr kumimoji="1" lang="ja-JP" altLang="en-US" sz="1400" dirty="0"/>
                        <a:t>人</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a:r>
                        <a:rPr kumimoji="1" lang="en-US" altLang="ja-JP" sz="1400" dirty="0"/>
                        <a:t>3,401</a:t>
                      </a:r>
                      <a:r>
                        <a:rPr kumimoji="1" lang="ja-JP" altLang="en-US" sz="1400" dirty="0"/>
                        <a:t>人</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a:r>
                        <a:rPr kumimoji="1" lang="en-US" altLang="ja-JP" sz="1400" dirty="0"/>
                        <a:t>7,021</a:t>
                      </a:r>
                      <a:r>
                        <a:rPr kumimoji="1" lang="ja-JP" altLang="en-US" sz="1400" dirty="0"/>
                        <a:t>人</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a:r>
                        <a:rPr kumimoji="1" lang="en-US" altLang="ja-JP" sz="1400" dirty="0"/>
                        <a:t>8,503</a:t>
                      </a:r>
                      <a:r>
                        <a:rPr kumimoji="1" lang="ja-JP" altLang="en-US" sz="1400" dirty="0"/>
                        <a:t>人</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a:r>
                        <a:rPr lang="en-US" altLang="ja-JP" sz="1400" dirty="0"/>
                        <a:t>7,654</a:t>
                      </a:r>
                      <a:r>
                        <a:rPr lang="ja-JP" altLang="en-US" sz="1400" dirty="0"/>
                        <a:t>人</a:t>
                      </a:r>
                      <a:endParaRPr sz="1400" dirty="0"/>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1"/>
                  </a:ext>
                </a:extLst>
              </a:tr>
              <a:tr h="374002">
                <a:tc>
                  <a:txBody>
                    <a:bodyPr/>
                    <a:lstStyle/>
                    <a:p>
                      <a:pPr algn="ctr"/>
                      <a:r>
                        <a:rPr kumimoji="1" lang="en-US" altLang="ja-JP" sz="1400" dirty="0"/>
                        <a:t>1</a:t>
                      </a:r>
                      <a:r>
                        <a:rPr kumimoji="1" lang="ja-JP" altLang="en-US" sz="1400" dirty="0"/>
                        <a:t>月あたりの</a:t>
                      </a:r>
                      <a:endParaRPr kumimoji="1" lang="en-US" altLang="ja-JP" sz="1400" dirty="0"/>
                    </a:p>
                    <a:p>
                      <a:pPr algn="ctr"/>
                      <a:r>
                        <a:rPr kumimoji="1" lang="ja-JP" altLang="en-US" sz="1400" dirty="0"/>
                        <a:t>平均利用者数</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a:r>
                        <a:rPr kumimoji="1" lang="en-US" altLang="ja-JP" sz="1400" dirty="0"/>
                        <a:t>331</a:t>
                      </a:r>
                      <a:r>
                        <a:rPr kumimoji="1" lang="ja-JP" altLang="en-US" sz="1400" dirty="0"/>
                        <a:t>人</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a:r>
                        <a:rPr kumimoji="1" lang="en-US" altLang="ja-JP" sz="1400" dirty="0"/>
                        <a:t>341</a:t>
                      </a:r>
                      <a:r>
                        <a:rPr kumimoji="1" lang="ja-JP" altLang="en-US" sz="1400" dirty="0"/>
                        <a:t>人</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a:r>
                        <a:rPr kumimoji="1" lang="en-US" altLang="ja-JP" sz="1400" dirty="0"/>
                        <a:t>585</a:t>
                      </a:r>
                      <a:r>
                        <a:rPr kumimoji="1" lang="ja-JP" altLang="en-US" sz="1400" dirty="0"/>
                        <a:t>人</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a:r>
                        <a:rPr kumimoji="1" lang="en-US" altLang="ja-JP" sz="1400" dirty="0"/>
                        <a:t>775</a:t>
                      </a:r>
                      <a:r>
                        <a:rPr kumimoji="1" lang="ja-JP" altLang="en-US" sz="1400" dirty="0"/>
                        <a:t>人</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a:r>
                        <a:rPr lang="en-US" altLang="ja-JP" sz="1400" dirty="0"/>
                        <a:t>765</a:t>
                      </a:r>
                      <a:r>
                        <a:rPr lang="ja-JP" altLang="en-US" sz="1400" dirty="0"/>
                        <a:t>人</a:t>
                      </a:r>
                      <a:endParaRPr sz="1400" dirty="0"/>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750028571"/>
                  </a:ext>
                </a:extLst>
              </a:tr>
            </a:tbl>
          </a:graphicData>
        </a:graphic>
      </p:graphicFrame>
    </p:spTree>
    <p:extLst>
      <p:ext uri="{BB962C8B-B14F-4D97-AF65-F5344CB8AC3E}">
        <p14:creationId xmlns:p14="http://schemas.microsoft.com/office/powerpoint/2010/main" val="25952988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4" name="タイトル 1"/>
          <p:cNvSpPr>
            <a:spLocks noGrp="1"/>
          </p:cNvSpPr>
          <p:nvPr>
            <p:ph type="title"/>
          </p:nvPr>
        </p:nvSpPr>
        <p:spPr>
          <a:xfrm>
            <a:off x="520175" y="496467"/>
            <a:ext cx="8911687" cy="639014"/>
          </a:xfrm>
        </p:spPr>
        <p:txBody>
          <a:bodyPr>
            <a:normAutofit/>
          </a:bodyPr>
          <a:lstStyle/>
          <a:p>
            <a:r>
              <a:rPr lang="en-US" altLang="ja-JP" sz="2400" dirty="0"/>
              <a:t>1-2. </a:t>
            </a:r>
            <a:r>
              <a:rPr lang="ja-JP" altLang="en-US" sz="2400" dirty="0"/>
              <a:t>利用者数（一日平均）</a:t>
            </a:r>
            <a:endParaRPr kumimoji="1" lang="ja-JP" altLang="en-US" sz="2400" dirty="0"/>
          </a:p>
        </p:txBody>
      </p:sp>
      <p:sp>
        <p:nvSpPr>
          <p:cNvPr id="1185" name="テキスト ボックス 3"/>
          <p:cNvSpPr txBox="1"/>
          <p:nvPr/>
        </p:nvSpPr>
        <p:spPr>
          <a:xfrm>
            <a:off x="11669487" y="6270018"/>
            <a:ext cx="522513" cy="400110"/>
          </a:xfrm>
          <a:prstGeom prst="rect">
            <a:avLst/>
          </a:prstGeom>
          <a:noFill/>
        </p:spPr>
        <p:txBody>
          <a:bodyPr wrap="square" rtlCol="0">
            <a:spAutoFit/>
          </a:bodyPr>
          <a:lstStyle/>
          <a:p>
            <a:r>
              <a:rPr kumimoji="1" lang="en-US" altLang="ja-JP" sz="2000" dirty="0"/>
              <a:t>3</a:t>
            </a:r>
            <a:endParaRPr kumimoji="1" lang="ja-JP" altLang="en-US" sz="2000" dirty="0"/>
          </a:p>
        </p:txBody>
      </p:sp>
      <p:graphicFrame>
        <p:nvGraphicFramePr>
          <p:cNvPr id="1186" name="コンテンツ プレースホルダー 11"/>
          <p:cNvGraphicFramePr>
            <a:graphicFrameLocks noGrp="1"/>
          </p:cNvGraphicFramePr>
          <p:nvPr>
            <p:ph idx="1"/>
            <p:extLst>
              <p:ext uri="{D42A27DB-BD31-4B8C-83A1-F6EECF244321}">
                <p14:modId xmlns:p14="http://schemas.microsoft.com/office/powerpoint/2010/main" val="4244323594"/>
              </p:ext>
            </p:extLst>
          </p:nvPr>
        </p:nvGraphicFramePr>
        <p:xfrm>
          <a:off x="348420" y="1135481"/>
          <a:ext cx="8911687" cy="432362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87" name="表 4"/>
          <p:cNvGraphicFramePr>
            <a:graphicFrameLocks noGrp="1"/>
          </p:cNvGraphicFramePr>
          <p:nvPr>
            <p:extLst>
              <p:ext uri="{D42A27DB-BD31-4B8C-83A1-F6EECF244321}">
                <p14:modId xmlns:p14="http://schemas.microsoft.com/office/powerpoint/2010/main" val="4094159916"/>
              </p:ext>
            </p:extLst>
          </p:nvPr>
        </p:nvGraphicFramePr>
        <p:xfrm>
          <a:off x="937296" y="5643514"/>
          <a:ext cx="8099999" cy="883920"/>
        </p:xfrm>
        <a:graphic>
          <a:graphicData uri="http://schemas.openxmlformats.org/drawingml/2006/table">
            <a:tbl>
              <a:tblPr firstRow="1" bandRow="1">
                <a:tableStyleId>{69012ECD-51FC-41F1-AA8D-1B2483CD663E}</a:tableStyleId>
              </a:tblPr>
              <a:tblGrid>
                <a:gridCol w="1424867">
                  <a:extLst>
                    <a:ext uri="{9D8B030D-6E8A-4147-A177-3AD203B41FA5}">
                      <a16:colId xmlns:a16="http://schemas.microsoft.com/office/drawing/2014/main" val="20000"/>
                    </a:ext>
                  </a:extLst>
                </a:gridCol>
                <a:gridCol w="1275132">
                  <a:extLst>
                    <a:ext uri="{9D8B030D-6E8A-4147-A177-3AD203B41FA5}">
                      <a16:colId xmlns:a16="http://schemas.microsoft.com/office/drawing/2014/main" val="20001"/>
                    </a:ext>
                  </a:extLst>
                </a:gridCol>
                <a:gridCol w="1350000">
                  <a:extLst>
                    <a:ext uri="{9D8B030D-6E8A-4147-A177-3AD203B41FA5}">
                      <a16:colId xmlns:a16="http://schemas.microsoft.com/office/drawing/2014/main" val="20002"/>
                    </a:ext>
                  </a:extLst>
                </a:gridCol>
                <a:gridCol w="1350000">
                  <a:extLst>
                    <a:ext uri="{9D8B030D-6E8A-4147-A177-3AD203B41FA5}">
                      <a16:colId xmlns:a16="http://schemas.microsoft.com/office/drawing/2014/main" val="20003"/>
                    </a:ext>
                  </a:extLst>
                </a:gridCol>
                <a:gridCol w="1350000">
                  <a:extLst>
                    <a:ext uri="{9D8B030D-6E8A-4147-A177-3AD203B41FA5}">
                      <a16:colId xmlns:a16="http://schemas.microsoft.com/office/drawing/2014/main" val="20004"/>
                    </a:ext>
                  </a:extLst>
                </a:gridCol>
                <a:gridCol w="1350000">
                  <a:extLst>
                    <a:ext uri="{9D8B030D-6E8A-4147-A177-3AD203B41FA5}">
                      <a16:colId xmlns:a16="http://schemas.microsoft.com/office/drawing/2014/main" val="20005"/>
                    </a:ext>
                  </a:extLst>
                </a:gridCol>
              </a:tblGrid>
              <a:tr h="337386">
                <a:tc>
                  <a:txBody>
                    <a:bodyPr/>
                    <a:lstStyle/>
                    <a:p>
                      <a:endParaRPr kumimoji="1" lang="ja-JP" altLang="en-US"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a:r>
                        <a:rPr kumimoji="1" lang="ja-JP" altLang="en-US" sz="1600" b="0" dirty="0"/>
                        <a:t>令和元年度</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a:r>
                        <a:rPr kumimoji="1" lang="ja-JP" altLang="en-US" sz="1600" b="0" dirty="0"/>
                        <a:t>令和２年度</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a:r>
                        <a:rPr kumimoji="1" lang="ja-JP" altLang="en-US" sz="1600" b="0" dirty="0"/>
                        <a:t>令和３年度</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a:r>
                        <a:rPr kumimoji="1" lang="ja-JP" altLang="en-US" sz="1600" b="0" dirty="0"/>
                        <a:t>令和４年度</a:t>
                      </a:r>
                      <a:endParaRPr kumimoji="1" lang="en-US" altLang="ja-JP" sz="1600" b="0" dirty="0"/>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a:r>
                        <a:rPr kumimoji="1" lang="ja-JP" altLang="en-US" sz="1600" b="0" dirty="0"/>
                        <a:t>令和５年度</a:t>
                      </a:r>
                      <a:endParaRPr kumimoji="1" lang="en-US" altLang="ja-JP" sz="1600" b="0" dirty="0"/>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0"/>
                  </a:ext>
                </a:extLst>
              </a:tr>
              <a:tr h="471415">
                <a:tc>
                  <a:txBody>
                    <a:bodyPr/>
                    <a:lstStyle/>
                    <a:p>
                      <a:pPr algn="ctr"/>
                      <a:r>
                        <a:rPr kumimoji="1" lang="en-US" altLang="ja-JP" sz="1400" dirty="0"/>
                        <a:t>1</a:t>
                      </a:r>
                      <a:r>
                        <a:rPr kumimoji="1" lang="ja-JP" altLang="en-US" sz="1400" dirty="0"/>
                        <a:t>日あたりの</a:t>
                      </a:r>
                      <a:endParaRPr kumimoji="1" lang="en-US" altLang="ja-JP" sz="1400" dirty="0"/>
                    </a:p>
                    <a:p>
                      <a:pPr algn="ctr"/>
                      <a:r>
                        <a:rPr kumimoji="1" lang="ja-JP" altLang="en-US" sz="1400" dirty="0"/>
                        <a:t>平均利用者数</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a:r>
                        <a:rPr kumimoji="1" lang="en-US" altLang="ja-JP" sz="1400" dirty="0"/>
                        <a:t>25</a:t>
                      </a:r>
                      <a:r>
                        <a:rPr kumimoji="1" lang="ja-JP" altLang="en-US" sz="1400" dirty="0"/>
                        <a:t>人</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a:r>
                        <a:rPr kumimoji="1" lang="en-US" altLang="ja-JP" sz="1400" dirty="0"/>
                        <a:t>22</a:t>
                      </a:r>
                      <a:r>
                        <a:rPr kumimoji="1" lang="ja-JP" altLang="en-US" sz="1400" dirty="0"/>
                        <a:t>人</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a:r>
                        <a:rPr kumimoji="1" lang="en-US" altLang="ja-JP" sz="1400" dirty="0"/>
                        <a:t>36</a:t>
                      </a:r>
                      <a:r>
                        <a:rPr kumimoji="1" lang="ja-JP" altLang="en-US" sz="1400" dirty="0"/>
                        <a:t>人</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a:r>
                        <a:rPr kumimoji="1" lang="en-US" altLang="ja-JP" sz="1400" dirty="0"/>
                        <a:t>44</a:t>
                      </a:r>
                      <a:r>
                        <a:rPr kumimoji="1" lang="ja-JP" altLang="en-US" sz="1400" dirty="0"/>
                        <a:t>人</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a:r>
                        <a:rPr lang="en-US" altLang="ja-JP" sz="1600" dirty="0"/>
                        <a:t>45</a:t>
                      </a:r>
                      <a:r>
                        <a:rPr lang="ja-JP" altLang="en-US" sz="1600" dirty="0"/>
                        <a:t>人</a:t>
                      </a:r>
                      <a:endParaRPr sz="1600" dirty="0"/>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3328477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9" name="タイトル 1"/>
          <p:cNvSpPr>
            <a:spLocks noGrp="1"/>
          </p:cNvSpPr>
          <p:nvPr>
            <p:ph type="title"/>
          </p:nvPr>
        </p:nvSpPr>
        <p:spPr>
          <a:xfrm>
            <a:off x="369907" y="373123"/>
            <a:ext cx="8911687" cy="752290"/>
          </a:xfrm>
        </p:spPr>
        <p:txBody>
          <a:bodyPr>
            <a:normAutofit/>
          </a:bodyPr>
          <a:lstStyle/>
          <a:p>
            <a:r>
              <a:rPr lang="en-US" altLang="ja-JP" sz="2400" dirty="0"/>
              <a:t>1-4. </a:t>
            </a:r>
            <a:r>
              <a:rPr lang="ja-JP" altLang="en-US" sz="2400" dirty="0"/>
              <a:t>利用者数（地域別月平均）</a:t>
            </a:r>
            <a:endParaRPr kumimoji="1" lang="ja-JP" altLang="en-US" sz="2400" dirty="0"/>
          </a:p>
        </p:txBody>
      </p:sp>
      <p:graphicFrame>
        <p:nvGraphicFramePr>
          <p:cNvPr id="1190" name="コンテンツ プレースホルダー 7"/>
          <p:cNvGraphicFramePr>
            <a:graphicFrameLocks noGrp="1"/>
          </p:cNvGraphicFramePr>
          <p:nvPr>
            <p:ph idx="1"/>
            <p:extLst>
              <p:ext uri="{D42A27DB-BD31-4B8C-83A1-F6EECF244321}">
                <p14:modId xmlns:p14="http://schemas.microsoft.com/office/powerpoint/2010/main" val="3637131791"/>
              </p:ext>
            </p:extLst>
          </p:nvPr>
        </p:nvGraphicFramePr>
        <p:xfrm>
          <a:off x="-517115" y="1273331"/>
          <a:ext cx="5662321" cy="4353790"/>
        </p:xfrm>
        <a:graphic>
          <a:graphicData uri="http://schemas.openxmlformats.org/drawingml/2006/chart">
            <c:chart xmlns:c="http://schemas.openxmlformats.org/drawingml/2006/chart" xmlns:r="http://schemas.openxmlformats.org/officeDocument/2006/relationships" r:id="rId2"/>
          </a:graphicData>
        </a:graphic>
      </p:graphicFrame>
      <p:sp>
        <p:nvSpPr>
          <p:cNvPr id="1191" name="テキスト ボックス 3"/>
          <p:cNvSpPr txBox="1"/>
          <p:nvPr/>
        </p:nvSpPr>
        <p:spPr>
          <a:xfrm>
            <a:off x="11669487" y="6270018"/>
            <a:ext cx="522513" cy="400110"/>
          </a:xfrm>
          <a:prstGeom prst="rect">
            <a:avLst/>
          </a:prstGeom>
          <a:noFill/>
        </p:spPr>
        <p:txBody>
          <a:bodyPr wrap="square" rtlCol="0">
            <a:spAutoFit/>
          </a:bodyPr>
          <a:lstStyle/>
          <a:p>
            <a:r>
              <a:rPr kumimoji="1" lang="en-US" altLang="ja-JP" sz="2000" dirty="0"/>
              <a:t>4</a:t>
            </a:r>
            <a:endParaRPr kumimoji="1" lang="ja-JP" altLang="en-US" sz="2000" dirty="0"/>
          </a:p>
        </p:txBody>
      </p:sp>
      <p:graphicFrame>
        <p:nvGraphicFramePr>
          <p:cNvPr id="1192" name="グラフ 10"/>
          <p:cNvGraphicFramePr/>
          <p:nvPr>
            <p:extLst>
              <p:ext uri="{D42A27DB-BD31-4B8C-83A1-F6EECF244321}">
                <p14:modId xmlns:p14="http://schemas.microsoft.com/office/powerpoint/2010/main" val="4148237672"/>
              </p:ext>
            </p:extLst>
          </p:nvPr>
        </p:nvGraphicFramePr>
        <p:xfrm>
          <a:off x="4572163" y="1230879"/>
          <a:ext cx="4949265" cy="439624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4673566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94" name="コンテンツ プレースホルダー 3"/>
          <p:cNvGraphicFramePr>
            <a:graphicFrameLocks noGrp="1"/>
          </p:cNvGraphicFramePr>
          <p:nvPr>
            <p:ph idx="1"/>
            <p:extLst>
              <p:ext uri="{D42A27DB-BD31-4B8C-83A1-F6EECF244321}">
                <p14:modId xmlns:p14="http://schemas.microsoft.com/office/powerpoint/2010/main" val="2251471362"/>
              </p:ext>
            </p:extLst>
          </p:nvPr>
        </p:nvGraphicFramePr>
        <p:xfrm>
          <a:off x="609625" y="1322078"/>
          <a:ext cx="3825897" cy="4328095"/>
        </p:xfrm>
        <a:graphic>
          <a:graphicData uri="http://schemas.openxmlformats.org/drawingml/2006/chart">
            <c:chart xmlns:c="http://schemas.openxmlformats.org/drawingml/2006/chart" xmlns:r="http://schemas.openxmlformats.org/officeDocument/2006/relationships" r:id="rId2"/>
          </a:graphicData>
        </a:graphic>
      </p:graphicFrame>
      <p:sp>
        <p:nvSpPr>
          <p:cNvPr id="1195" name="タイトル 1"/>
          <p:cNvSpPr>
            <a:spLocks noGrp="1"/>
          </p:cNvSpPr>
          <p:nvPr>
            <p:ph type="title"/>
          </p:nvPr>
        </p:nvSpPr>
        <p:spPr>
          <a:xfrm>
            <a:off x="424289" y="587982"/>
            <a:ext cx="8596668" cy="734096"/>
          </a:xfrm>
        </p:spPr>
        <p:txBody>
          <a:bodyPr>
            <a:normAutofit/>
          </a:bodyPr>
          <a:lstStyle/>
          <a:p>
            <a:r>
              <a:rPr kumimoji="1" lang="en-US" altLang="ja-JP" sz="2400" dirty="0"/>
              <a:t>1-4. </a:t>
            </a:r>
            <a:r>
              <a:rPr kumimoji="1" lang="ja-JP" altLang="en-US" sz="2400" dirty="0"/>
              <a:t>利用者数（</a:t>
            </a:r>
            <a:r>
              <a:rPr lang="ja-JP" altLang="en-US" sz="2400" dirty="0"/>
              <a:t>午前・午後別</a:t>
            </a:r>
            <a:r>
              <a:rPr kumimoji="1" lang="ja-JP" altLang="en-US" sz="2400" dirty="0"/>
              <a:t>）</a:t>
            </a:r>
            <a:r>
              <a:rPr lang="ja-JP" altLang="en-US" sz="2800" dirty="0"/>
              <a:t>　</a:t>
            </a:r>
            <a:r>
              <a:rPr kumimoji="1" lang="en-US" altLang="ja-JP" sz="2000" dirty="0"/>
              <a:t>※</a:t>
            </a:r>
            <a:r>
              <a:rPr kumimoji="1" lang="ja-JP" altLang="en-US" sz="2000" dirty="0"/>
              <a:t>令和５年</a:t>
            </a:r>
            <a:r>
              <a:rPr lang="ja-JP" altLang="en-US" sz="2000" dirty="0"/>
              <a:t>４～</a:t>
            </a:r>
            <a:r>
              <a:rPr lang="en-US" altLang="ja-JP" sz="2000" dirty="0"/>
              <a:t>1</a:t>
            </a:r>
            <a:r>
              <a:rPr lang="ja-JP" altLang="en-US" sz="2000" dirty="0"/>
              <a:t>月</a:t>
            </a:r>
            <a:endParaRPr kumimoji="1" lang="ja-JP" altLang="en-US" sz="2000" dirty="0"/>
          </a:p>
        </p:txBody>
      </p:sp>
      <p:graphicFrame>
        <p:nvGraphicFramePr>
          <p:cNvPr id="1196" name="グラフ 6"/>
          <p:cNvGraphicFramePr/>
          <p:nvPr>
            <p:extLst>
              <p:ext uri="{D42A27DB-BD31-4B8C-83A1-F6EECF244321}">
                <p14:modId xmlns:p14="http://schemas.microsoft.com/office/powerpoint/2010/main" val="839310051"/>
              </p:ext>
            </p:extLst>
          </p:nvPr>
        </p:nvGraphicFramePr>
        <p:xfrm>
          <a:off x="4722623" y="1322078"/>
          <a:ext cx="4776219" cy="4328095"/>
        </p:xfrm>
        <a:graphic>
          <a:graphicData uri="http://schemas.openxmlformats.org/drawingml/2006/chart">
            <c:chart xmlns:c="http://schemas.openxmlformats.org/drawingml/2006/chart" xmlns:r="http://schemas.openxmlformats.org/officeDocument/2006/relationships" r:id="rId3"/>
          </a:graphicData>
        </a:graphic>
      </p:graphicFrame>
      <p:sp>
        <p:nvSpPr>
          <p:cNvPr id="1197" name="テキスト ボックス 3"/>
          <p:cNvSpPr txBox="1"/>
          <p:nvPr/>
        </p:nvSpPr>
        <p:spPr>
          <a:xfrm>
            <a:off x="11669487" y="6270018"/>
            <a:ext cx="522513" cy="400110"/>
          </a:xfrm>
          <a:prstGeom prst="rect">
            <a:avLst/>
          </a:prstGeom>
          <a:noFill/>
        </p:spPr>
        <p:txBody>
          <a:bodyPr wrap="square" rtlCol="0">
            <a:spAutoFit/>
          </a:bodyPr>
          <a:lstStyle/>
          <a:p>
            <a:r>
              <a:rPr kumimoji="1" lang="en-US" altLang="ja-JP" sz="2000" dirty="0"/>
              <a:t>5</a:t>
            </a:r>
            <a:endParaRPr kumimoji="1" lang="ja-JP" altLang="en-US" sz="2000" dirty="0"/>
          </a:p>
        </p:txBody>
      </p:sp>
    </p:spTree>
    <p:extLst>
      <p:ext uri="{BB962C8B-B14F-4D97-AF65-F5344CB8AC3E}">
        <p14:creationId xmlns:p14="http://schemas.microsoft.com/office/powerpoint/2010/main" val="21095929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9" name="タイトル 1"/>
          <p:cNvSpPr txBox="1"/>
          <p:nvPr/>
        </p:nvSpPr>
        <p:spPr>
          <a:xfrm>
            <a:off x="389027" y="294125"/>
            <a:ext cx="10515600" cy="969818"/>
          </a:xfrm>
          <a:prstGeom prst="rect">
            <a:avLst/>
          </a:prstGeom>
        </p:spPr>
        <p:txBody>
          <a:bodyPr vert="horz" lIns="91440" tIns="45720" rIns="91440" bIns="45720" rtlCol="0" anchor="ctr">
            <a:normAutofit/>
          </a:bodyPr>
          <a:lst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en-US" altLang="ja-JP" sz="2800" dirty="0">
                <a:solidFill>
                  <a:schemeClr val="accent1"/>
                </a:solidFill>
              </a:rPr>
              <a:t>1-5. </a:t>
            </a:r>
            <a:r>
              <a:rPr lang="ja-JP" altLang="en-US" sz="2800" dirty="0">
                <a:solidFill>
                  <a:schemeClr val="accent1"/>
                </a:solidFill>
              </a:rPr>
              <a:t>事業費の執行状況について</a:t>
            </a:r>
          </a:p>
        </p:txBody>
      </p:sp>
      <p:sp>
        <p:nvSpPr>
          <p:cNvPr id="1200" name="コンテンツ プレースホルダー 2"/>
          <p:cNvSpPr txBox="1"/>
          <p:nvPr/>
        </p:nvSpPr>
        <p:spPr>
          <a:xfrm>
            <a:off x="854339" y="1263943"/>
            <a:ext cx="9319491" cy="62345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ts val="3500"/>
              </a:lnSpc>
              <a:buFont typeface="Arial" panose="020B0604020202020204" pitchFamily="34" charset="0"/>
              <a:buNone/>
            </a:pPr>
            <a:r>
              <a:rPr lang="ja-JP" altLang="en-US" sz="2400" b="1" u="sng" dirty="0"/>
              <a:t>＊施設管理費（令和５年度）</a:t>
            </a:r>
            <a:endParaRPr lang="en-US" altLang="ja-JP" sz="2400" b="1" dirty="0"/>
          </a:p>
          <a:p>
            <a:pPr marL="0" indent="0">
              <a:lnSpc>
                <a:spcPts val="3500"/>
              </a:lnSpc>
              <a:buFont typeface="Arial" panose="020B0604020202020204" pitchFamily="34" charset="0"/>
              <a:buNone/>
            </a:pPr>
            <a:endParaRPr lang="en-US" altLang="ja-JP" sz="2400" dirty="0"/>
          </a:p>
        </p:txBody>
      </p:sp>
      <p:sp>
        <p:nvSpPr>
          <p:cNvPr id="1201" name="テキスト ボックス 4"/>
          <p:cNvSpPr txBox="1"/>
          <p:nvPr/>
        </p:nvSpPr>
        <p:spPr>
          <a:xfrm>
            <a:off x="11635524" y="6325335"/>
            <a:ext cx="391284" cy="400110"/>
          </a:xfrm>
          <a:prstGeom prst="rect">
            <a:avLst/>
          </a:prstGeom>
          <a:noFill/>
        </p:spPr>
        <p:txBody>
          <a:bodyPr wrap="square" rtlCol="0">
            <a:spAutoFit/>
          </a:bodyPr>
          <a:lstStyle/>
          <a:p>
            <a:r>
              <a:rPr kumimoji="1" lang="en-US" altLang="ja-JP" sz="2000" dirty="0"/>
              <a:t>6</a:t>
            </a:r>
            <a:endParaRPr kumimoji="1" lang="ja-JP" altLang="en-US" sz="2000" dirty="0"/>
          </a:p>
        </p:txBody>
      </p:sp>
      <p:graphicFrame>
        <p:nvGraphicFramePr>
          <p:cNvPr id="1202" name="表 8"/>
          <p:cNvGraphicFramePr>
            <a:graphicFrameLocks noGrp="1"/>
          </p:cNvGraphicFramePr>
          <p:nvPr>
            <p:extLst>
              <p:ext uri="{D42A27DB-BD31-4B8C-83A1-F6EECF244321}">
                <p14:modId xmlns:p14="http://schemas.microsoft.com/office/powerpoint/2010/main" val="1090016478"/>
              </p:ext>
            </p:extLst>
          </p:nvPr>
        </p:nvGraphicFramePr>
        <p:xfrm>
          <a:off x="988811" y="2048819"/>
          <a:ext cx="8388000" cy="3420001"/>
        </p:xfrm>
        <a:graphic>
          <a:graphicData uri="http://schemas.openxmlformats.org/drawingml/2006/table">
            <a:tbl>
              <a:tblPr firstRow="1" bandRow="1">
                <a:tableStyleId>{5C22544A-7EE6-4342-B048-85BDC9FD1C3A}</a:tableStyleId>
              </a:tblPr>
              <a:tblGrid>
                <a:gridCol w="1953803">
                  <a:extLst>
                    <a:ext uri="{9D8B030D-6E8A-4147-A177-3AD203B41FA5}">
                      <a16:colId xmlns:a16="http://schemas.microsoft.com/office/drawing/2014/main" val="20000"/>
                    </a:ext>
                  </a:extLst>
                </a:gridCol>
                <a:gridCol w="3638197">
                  <a:extLst>
                    <a:ext uri="{9D8B030D-6E8A-4147-A177-3AD203B41FA5}">
                      <a16:colId xmlns:a16="http://schemas.microsoft.com/office/drawing/2014/main" val="20001"/>
                    </a:ext>
                  </a:extLst>
                </a:gridCol>
                <a:gridCol w="2796000">
                  <a:extLst>
                    <a:ext uri="{9D8B030D-6E8A-4147-A177-3AD203B41FA5}">
                      <a16:colId xmlns:a16="http://schemas.microsoft.com/office/drawing/2014/main" val="20002"/>
                    </a:ext>
                  </a:extLst>
                </a:gridCol>
              </a:tblGrid>
              <a:tr h="676484">
                <a:tc>
                  <a:txBody>
                    <a:bodyPr/>
                    <a:lstStyle/>
                    <a:p>
                      <a:pPr algn="ctr"/>
                      <a:r>
                        <a:rPr kumimoji="1" lang="ja-JP" altLang="en-US" dirty="0"/>
                        <a:t>項目</a:t>
                      </a:r>
                    </a:p>
                  </a:txBody>
                  <a:tcPr anchor="ctr"/>
                </a:tc>
                <a:tc>
                  <a:txBody>
                    <a:bodyPr/>
                    <a:lstStyle/>
                    <a:p>
                      <a:pPr algn="ctr"/>
                      <a:r>
                        <a:rPr kumimoji="1" lang="ja-JP" altLang="en-US" dirty="0"/>
                        <a:t>用途</a:t>
                      </a:r>
                    </a:p>
                  </a:txBody>
                  <a:tcPr anchor="ctr"/>
                </a:tc>
                <a:tc>
                  <a:txBody>
                    <a:bodyPr/>
                    <a:lstStyle/>
                    <a:p>
                      <a:pPr algn="ctr"/>
                      <a:r>
                        <a:rPr kumimoji="1" lang="ja-JP" altLang="en-US" dirty="0"/>
                        <a:t>令和５年度</a:t>
                      </a:r>
                      <a:endParaRPr kumimoji="1" lang="en-US" altLang="ja-JP" dirty="0"/>
                    </a:p>
                    <a:p>
                      <a:pPr algn="ctr"/>
                      <a:r>
                        <a:rPr kumimoji="1" lang="ja-JP" altLang="en-US" dirty="0"/>
                        <a:t>（</a:t>
                      </a:r>
                      <a:r>
                        <a:rPr kumimoji="1" lang="en-US" altLang="ja-JP" dirty="0"/>
                        <a:t>4</a:t>
                      </a:r>
                      <a:r>
                        <a:rPr kumimoji="1" lang="ja-JP" altLang="en-US" dirty="0"/>
                        <a:t>～</a:t>
                      </a:r>
                      <a:r>
                        <a:rPr kumimoji="1" lang="en-US" altLang="ja-JP" dirty="0"/>
                        <a:t>1</a:t>
                      </a:r>
                      <a:r>
                        <a:rPr kumimoji="1" lang="ja-JP" altLang="en-US" dirty="0"/>
                        <a:t>月）</a:t>
                      </a:r>
                    </a:p>
                  </a:txBody>
                  <a:tcPr anchor="ctr"/>
                </a:tc>
                <a:extLst>
                  <a:ext uri="{0D108BD9-81ED-4DB2-BD59-A6C34878D82A}">
                    <a16:rowId xmlns:a16="http://schemas.microsoft.com/office/drawing/2014/main" val="10000"/>
                  </a:ext>
                </a:extLst>
              </a:tr>
              <a:tr h="391931">
                <a:tc>
                  <a:txBody>
                    <a:bodyPr/>
                    <a:lstStyle/>
                    <a:p>
                      <a:pPr algn="ctr"/>
                      <a:r>
                        <a:rPr kumimoji="1" lang="ja-JP" altLang="en-US" dirty="0"/>
                        <a:t>光熱水費</a:t>
                      </a:r>
                    </a:p>
                  </a:txBody>
                  <a:tcPr anchor="ctr"/>
                </a:tc>
                <a:tc>
                  <a:txBody>
                    <a:bodyPr/>
                    <a:lstStyle/>
                    <a:p>
                      <a:pPr algn="l"/>
                      <a:r>
                        <a:rPr kumimoji="1" lang="ja-JP" altLang="en-US" sz="1600" dirty="0"/>
                        <a:t>電気・ガス・水道料金</a:t>
                      </a:r>
                    </a:p>
                  </a:txBody>
                  <a:tcPr anchor="ctr"/>
                </a:tc>
                <a:tc>
                  <a:txBody>
                    <a:bodyPr/>
                    <a:lstStyle/>
                    <a:p>
                      <a:pPr algn="r"/>
                      <a:r>
                        <a:rPr kumimoji="1" lang="en-US" altLang="ja-JP" sz="1600" b="0" dirty="0">
                          <a:latin typeface="+mn-ea"/>
                          <a:ea typeface="+mn-ea"/>
                        </a:rPr>
                        <a:t>302,713</a:t>
                      </a:r>
                      <a:r>
                        <a:rPr kumimoji="1" lang="ja-JP" altLang="en-US" sz="1600" b="0" dirty="0">
                          <a:latin typeface="+mn-ea"/>
                          <a:ea typeface="+mn-ea"/>
                        </a:rPr>
                        <a:t>円</a:t>
                      </a:r>
                    </a:p>
                  </a:txBody>
                  <a:tcPr anchor="ctr"/>
                </a:tc>
                <a:extLst>
                  <a:ext uri="{0D108BD9-81ED-4DB2-BD59-A6C34878D82A}">
                    <a16:rowId xmlns:a16="http://schemas.microsoft.com/office/drawing/2014/main" val="10001"/>
                  </a:ext>
                </a:extLst>
              </a:tr>
              <a:tr h="391931">
                <a:tc>
                  <a:txBody>
                    <a:bodyPr/>
                    <a:lstStyle/>
                    <a:p>
                      <a:pPr algn="ctr"/>
                      <a:r>
                        <a:rPr kumimoji="1" lang="ja-JP" altLang="en-US" dirty="0"/>
                        <a:t>維持修繕料</a:t>
                      </a:r>
                    </a:p>
                  </a:txBody>
                  <a:tcPr anchor="ctr"/>
                </a:tc>
                <a:tc>
                  <a:txBody>
                    <a:bodyPr/>
                    <a:lstStyle/>
                    <a:p>
                      <a:pPr algn="l"/>
                      <a:r>
                        <a:rPr kumimoji="1" lang="ja-JP" altLang="en-US" sz="1600" dirty="0"/>
                        <a:t>施設の維持修繕に係る費用</a:t>
                      </a:r>
                    </a:p>
                  </a:txBody>
                  <a:tcPr anchor="ctr"/>
                </a:tc>
                <a:tc>
                  <a:txBody>
                    <a:bodyPr/>
                    <a:lstStyle/>
                    <a:p>
                      <a:pPr algn="r"/>
                      <a:r>
                        <a:rPr kumimoji="1" lang="en-US" altLang="ja-JP" sz="1600" b="0" dirty="0">
                          <a:latin typeface="+mn-ea"/>
                          <a:ea typeface="+mn-ea"/>
                        </a:rPr>
                        <a:t>400,950</a:t>
                      </a:r>
                      <a:r>
                        <a:rPr kumimoji="1" lang="ja-JP" altLang="en-US" sz="1600" b="0" dirty="0">
                          <a:latin typeface="+mn-ea"/>
                          <a:ea typeface="+mn-ea"/>
                        </a:rPr>
                        <a:t>円</a:t>
                      </a:r>
                    </a:p>
                  </a:txBody>
                  <a:tcPr anchor="ctr"/>
                </a:tc>
                <a:extLst>
                  <a:ext uri="{0D108BD9-81ED-4DB2-BD59-A6C34878D82A}">
                    <a16:rowId xmlns:a16="http://schemas.microsoft.com/office/drawing/2014/main" val="10002"/>
                  </a:ext>
                </a:extLst>
              </a:tr>
              <a:tr h="391931">
                <a:tc>
                  <a:txBody>
                    <a:bodyPr/>
                    <a:lstStyle/>
                    <a:p>
                      <a:pPr algn="ctr"/>
                      <a:r>
                        <a:rPr kumimoji="1" lang="ja-JP" altLang="en-US" dirty="0"/>
                        <a:t>電信料</a:t>
                      </a:r>
                    </a:p>
                  </a:txBody>
                  <a:tcPr anchor="ctr"/>
                </a:tc>
                <a:tc>
                  <a:txBody>
                    <a:bodyPr/>
                    <a:lstStyle/>
                    <a:p>
                      <a:pPr algn="l"/>
                      <a:r>
                        <a:rPr kumimoji="1" lang="ja-JP" altLang="en-US" sz="1600" dirty="0"/>
                        <a:t>電話・インターネット回線費用</a:t>
                      </a:r>
                    </a:p>
                  </a:txBody>
                  <a:tcPr anchor="ctr"/>
                </a:tc>
                <a:tc>
                  <a:txBody>
                    <a:bodyPr/>
                    <a:lstStyle/>
                    <a:p>
                      <a:pPr algn="r"/>
                      <a:r>
                        <a:rPr kumimoji="1" lang="en-US" altLang="ja-JP" sz="1600" b="0" dirty="0">
                          <a:solidFill>
                            <a:schemeClr val="tx1"/>
                          </a:solidFill>
                          <a:latin typeface="+mn-ea"/>
                          <a:ea typeface="+mn-ea"/>
                        </a:rPr>
                        <a:t>99,592</a:t>
                      </a:r>
                      <a:r>
                        <a:rPr kumimoji="1" lang="ja-JP" altLang="en-US" sz="1600" b="0" dirty="0">
                          <a:solidFill>
                            <a:schemeClr val="tx1"/>
                          </a:solidFill>
                          <a:latin typeface="+mn-ea"/>
                          <a:ea typeface="+mn-ea"/>
                        </a:rPr>
                        <a:t>円</a:t>
                      </a:r>
                    </a:p>
                  </a:txBody>
                  <a:tcPr anchor="ctr"/>
                </a:tc>
                <a:extLst>
                  <a:ext uri="{0D108BD9-81ED-4DB2-BD59-A6C34878D82A}">
                    <a16:rowId xmlns:a16="http://schemas.microsoft.com/office/drawing/2014/main" val="10003"/>
                  </a:ext>
                </a:extLst>
              </a:tr>
              <a:tr h="391931">
                <a:tc>
                  <a:txBody>
                    <a:bodyPr/>
                    <a:lstStyle/>
                    <a:p>
                      <a:pPr algn="ctr"/>
                      <a:r>
                        <a:rPr kumimoji="1" lang="ja-JP" altLang="en-US" dirty="0"/>
                        <a:t>手数料</a:t>
                      </a:r>
                    </a:p>
                  </a:txBody>
                  <a:tcPr anchor="ctr"/>
                </a:tc>
                <a:tc>
                  <a:txBody>
                    <a:bodyPr/>
                    <a:lstStyle/>
                    <a:p>
                      <a:pPr algn="l"/>
                      <a:r>
                        <a:rPr kumimoji="1" lang="ja-JP" altLang="en-US" sz="1600" dirty="0"/>
                        <a:t>消防設備点検に係る費用</a:t>
                      </a:r>
                    </a:p>
                  </a:txBody>
                  <a:tcPr anchor="ctr"/>
                </a:tc>
                <a:tc>
                  <a:txBody>
                    <a:bodyPr/>
                    <a:lstStyle/>
                    <a:p>
                      <a:pPr algn="r"/>
                      <a:r>
                        <a:rPr kumimoji="1" lang="en-US" altLang="ja-JP" sz="1600" b="0" dirty="0">
                          <a:latin typeface="+mn-ea"/>
                          <a:ea typeface="+mn-ea"/>
                        </a:rPr>
                        <a:t>51,260</a:t>
                      </a:r>
                      <a:r>
                        <a:rPr kumimoji="1" lang="ja-JP" altLang="en-US" sz="1600" b="0" dirty="0">
                          <a:latin typeface="+mn-ea"/>
                          <a:ea typeface="+mn-ea"/>
                        </a:rPr>
                        <a:t>円</a:t>
                      </a:r>
                    </a:p>
                  </a:txBody>
                  <a:tcPr anchor="ctr"/>
                </a:tc>
                <a:extLst>
                  <a:ext uri="{0D108BD9-81ED-4DB2-BD59-A6C34878D82A}">
                    <a16:rowId xmlns:a16="http://schemas.microsoft.com/office/drawing/2014/main" val="10004"/>
                  </a:ext>
                </a:extLst>
              </a:tr>
              <a:tr h="391931">
                <a:tc>
                  <a:txBody>
                    <a:bodyPr/>
                    <a:lstStyle/>
                    <a:p>
                      <a:pPr algn="ctr"/>
                      <a:r>
                        <a:rPr kumimoji="1" lang="ja-JP" altLang="en-US" dirty="0"/>
                        <a:t>保険料</a:t>
                      </a:r>
                    </a:p>
                  </a:txBody>
                  <a:tcPr anchor="ctr"/>
                </a:tc>
                <a:tc>
                  <a:txBody>
                    <a:bodyPr/>
                    <a:lstStyle/>
                    <a:p>
                      <a:pPr algn="l"/>
                      <a:r>
                        <a:rPr kumimoji="1" lang="ja-JP" altLang="en-US" sz="1600" dirty="0"/>
                        <a:t>施設利用者の保険に係る費用</a:t>
                      </a:r>
                    </a:p>
                  </a:txBody>
                  <a:tcPr anchor="ctr"/>
                </a:tc>
                <a:tc>
                  <a:txBody>
                    <a:bodyPr/>
                    <a:lstStyle/>
                    <a:p>
                      <a:pPr algn="r"/>
                      <a:r>
                        <a:rPr kumimoji="1" lang="en-US" altLang="ja-JP" sz="1600" b="0" dirty="0">
                          <a:latin typeface="+mn-ea"/>
                          <a:ea typeface="+mn-ea"/>
                        </a:rPr>
                        <a:t>130,020</a:t>
                      </a:r>
                      <a:r>
                        <a:rPr kumimoji="1" lang="ja-JP" altLang="en-US" sz="1600" b="0" dirty="0">
                          <a:latin typeface="+mn-ea"/>
                          <a:ea typeface="+mn-ea"/>
                        </a:rPr>
                        <a:t>円</a:t>
                      </a:r>
                    </a:p>
                  </a:txBody>
                  <a:tcPr anchor="ctr"/>
                </a:tc>
                <a:extLst>
                  <a:ext uri="{0D108BD9-81ED-4DB2-BD59-A6C34878D82A}">
                    <a16:rowId xmlns:a16="http://schemas.microsoft.com/office/drawing/2014/main" val="10005"/>
                  </a:ext>
                </a:extLst>
              </a:tr>
              <a:tr h="391931">
                <a:tc>
                  <a:txBody>
                    <a:bodyPr/>
                    <a:lstStyle/>
                    <a:p>
                      <a:pPr algn="ctr"/>
                      <a:r>
                        <a:rPr kumimoji="1" lang="ja-JP" altLang="en-US" dirty="0"/>
                        <a:t>委託料</a:t>
                      </a:r>
                    </a:p>
                  </a:txBody>
                  <a:tcPr anchor="ctr"/>
                </a:tc>
                <a:tc>
                  <a:txBody>
                    <a:bodyPr/>
                    <a:lstStyle/>
                    <a:p>
                      <a:pPr algn="l"/>
                      <a:r>
                        <a:rPr kumimoji="1" lang="ja-JP" altLang="en-US" sz="1600" dirty="0"/>
                        <a:t>機械警備等に係る費用</a:t>
                      </a:r>
                    </a:p>
                  </a:txBody>
                  <a:tcPr anchor="ctr"/>
                </a:tc>
                <a:tc>
                  <a:txBody>
                    <a:bodyPr/>
                    <a:lstStyle/>
                    <a:p>
                      <a:pPr algn="r"/>
                      <a:r>
                        <a:rPr kumimoji="1" lang="en-US" altLang="ja-JP" sz="1600" b="0" dirty="0">
                          <a:latin typeface="+mn-ea"/>
                          <a:ea typeface="+mn-ea"/>
                        </a:rPr>
                        <a:t>162,540</a:t>
                      </a:r>
                      <a:r>
                        <a:rPr kumimoji="1" lang="ja-JP" altLang="en-US" sz="1600" b="0" dirty="0">
                          <a:latin typeface="+mn-ea"/>
                          <a:ea typeface="+mn-ea"/>
                        </a:rPr>
                        <a:t>円</a:t>
                      </a:r>
                    </a:p>
                  </a:txBody>
                  <a:tcPr anchor="ctr"/>
                </a:tc>
                <a:extLst>
                  <a:ext uri="{0D108BD9-81ED-4DB2-BD59-A6C34878D82A}">
                    <a16:rowId xmlns:a16="http://schemas.microsoft.com/office/drawing/2014/main" val="10006"/>
                  </a:ext>
                </a:extLst>
              </a:tr>
              <a:tr h="391931">
                <a:tc gridSpan="2">
                  <a:txBody>
                    <a:bodyPr/>
                    <a:lstStyle/>
                    <a:p>
                      <a:pPr algn="ctr"/>
                      <a:r>
                        <a:rPr kumimoji="1" lang="ja-JP" altLang="en-US" dirty="0"/>
                        <a:t>合計</a:t>
                      </a:r>
                    </a:p>
                  </a:txBody>
                  <a:tcPr anchor="ctr"/>
                </a:tc>
                <a:tc hMerge="1">
                  <a:txBody>
                    <a:bodyPr/>
                    <a:lstStyle/>
                    <a:p>
                      <a:pPr algn="l"/>
                      <a:endParaRPr kumimoji="1" lang="ja-JP" altLang="en-US" sz="1600" dirty="0"/>
                    </a:p>
                  </a:txBody>
                  <a:tcPr anchor="ctr"/>
                </a:tc>
                <a:tc>
                  <a:txBody>
                    <a:bodyPr/>
                    <a:lstStyle/>
                    <a:p>
                      <a:pPr algn="r"/>
                      <a:r>
                        <a:rPr kumimoji="1" lang="en-US" altLang="ja-JP" dirty="0"/>
                        <a:t>835,668</a:t>
                      </a:r>
                      <a:r>
                        <a:rPr kumimoji="1" lang="ja-JP" altLang="en-US" dirty="0"/>
                        <a:t>円</a:t>
                      </a:r>
                    </a:p>
                  </a:txBody>
                  <a:tcPr anchor="ct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24530598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4" name="タイトル 1"/>
          <p:cNvSpPr txBox="1"/>
          <p:nvPr/>
        </p:nvSpPr>
        <p:spPr>
          <a:xfrm>
            <a:off x="389027" y="294125"/>
            <a:ext cx="10515600" cy="969818"/>
          </a:xfrm>
          <a:prstGeom prst="rect">
            <a:avLst/>
          </a:prstGeom>
        </p:spPr>
        <p:txBody>
          <a:bodyPr vert="horz" lIns="91440" tIns="45720" rIns="91440" bIns="45720" rtlCol="0" anchor="ctr">
            <a:normAutofit/>
          </a:bodyPr>
          <a:lst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en-US" altLang="ja-JP" sz="2800" dirty="0">
                <a:solidFill>
                  <a:schemeClr val="accent1"/>
                </a:solidFill>
              </a:rPr>
              <a:t>1-5. </a:t>
            </a:r>
            <a:r>
              <a:rPr lang="ja-JP" altLang="en-US" sz="2800" dirty="0">
                <a:solidFill>
                  <a:schemeClr val="accent1"/>
                </a:solidFill>
              </a:rPr>
              <a:t>事業費の執行状況について</a:t>
            </a:r>
          </a:p>
        </p:txBody>
      </p:sp>
      <p:sp>
        <p:nvSpPr>
          <p:cNvPr id="1205" name="コンテンツ プレースホルダー 2"/>
          <p:cNvSpPr txBox="1"/>
          <p:nvPr/>
        </p:nvSpPr>
        <p:spPr>
          <a:xfrm>
            <a:off x="854339" y="1263943"/>
            <a:ext cx="9319491" cy="62345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ts val="3500"/>
              </a:lnSpc>
              <a:buFont typeface="Arial" panose="020B0604020202020204" pitchFamily="34" charset="0"/>
              <a:buNone/>
            </a:pPr>
            <a:r>
              <a:rPr lang="ja-JP" altLang="en-US" sz="2400" b="1" u="sng" dirty="0"/>
              <a:t>＊施設管理費（令和元年度～４年度推移）</a:t>
            </a:r>
            <a:endParaRPr lang="en-US" altLang="ja-JP" sz="2400" b="1" dirty="0"/>
          </a:p>
          <a:p>
            <a:pPr marL="0" indent="0">
              <a:lnSpc>
                <a:spcPts val="3500"/>
              </a:lnSpc>
              <a:buFont typeface="Arial" panose="020B0604020202020204" pitchFamily="34" charset="0"/>
              <a:buNone/>
            </a:pPr>
            <a:endParaRPr lang="en-US" altLang="ja-JP" sz="2400" dirty="0"/>
          </a:p>
        </p:txBody>
      </p:sp>
      <p:sp>
        <p:nvSpPr>
          <p:cNvPr id="1206" name="テキスト ボックス 4"/>
          <p:cNvSpPr txBox="1"/>
          <p:nvPr/>
        </p:nvSpPr>
        <p:spPr>
          <a:xfrm>
            <a:off x="11635524" y="6325335"/>
            <a:ext cx="391284" cy="400110"/>
          </a:xfrm>
          <a:prstGeom prst="rect">
            <a:avLst/>
          </a:prstGeom>
          <a:noFill/>
        </p:spPr>
        <p:txBody>
          <a:bodyPr wrap="square" rtlCol="0">
            <a:spAutoFit/>
          </a:bodyPr>
          <a:lstStyle/>
          <a:p>
            <a:r>
              <a:rPr kumimoji="1" lang="en-US" altLang="ja-JP" sz="2000" dirty="0"/>
              <a:t>7</a:t>
            </a:r>
            <a:endParaRPr kumimoji="1" lang="ja-JP" altLang="en-US" sz="2000" dirty="0"/>
          </a:p>
        </p:txBody>
      </p:sp>
      <p:graphicFrame>
        <p:nvGraphicFramePr>
          <p:cNvPr id="1207" name="表 8"/>
          <p:cNvGraphicFramePr>
            <a:graphicFrameLocks noGrp="1"/>
          </p:cNvGraphicFramePr>
          <p:nvPr>
            <p:extLst>
              <p:ext uri="{D42A27DB-BD31-4B8C-83A1-F6EECF244321}">
                <p14:modId xmlns:p14="http://schemas.microsoft.com/office/powerpoint/2010/main" val="3689483726"/>
              </p:ext>
            </p:extLst>
          </p:nvPr>
        </p:nvGraphicFramePr>
        <p:xfrm>
          <a:off x="988811" y="2048819"/>
          <a:ext cx="8079927" cy="3932237"/>
        </p:xfrm>
        <a:graphic>
          <a:graphicData uri="http://schemas.openxmlformats.org/drawingml/2006/table">
            <a:tbl>
              <a:tblPr firstRow="1" bandRow="1">
                <a:tableStyleId>{5C22544A-7EE6-4342-B048-85BDC9FD1C3A}</a:tableStyleId>
              </a:tblPr>
              <a:tblGrid>
                <a:gridCol w="1631423">
                  <a:extLst>
                    <a:ext uri="{9D8B030D-6E8A-4147-A177-3AD203B41FA5}">
                      <a16:colId xmlns:a16="http://schemas.microsoft.com/office/drawing/2014/main" val="20000"/>
                    </a:ext>
                  </a:extLst>
                </a:gridCol>
                <a:gridCol w="1631423">
                  <a:extLst>
                    <a:ext uri="{9D8B030D-6E8A-4147-A177-3AD203B41FA5}">
                      <a16:colId xmlns:a16="http://schemas.microsoft.com/office/drawing/2014/main" val="20001"/>
                    </a:ext>
                  </a:extLst>
                </a:gridCol>
                <a:gridCol w="1631423">
                  <a:extLst>
                    <a:ext uri="{9D8B030D-6E8A-4147-A177-3AD203B41FA5}">
                      <a16:colId xmlns:a16="http://schemas.microsoft.com/office/drawing/2014/main" val="20002"/>
                    </a:ext>
                  </a:extLst>
                </a:gridCol>
                <a:gridCol w="1592829">
                  <a:extLst>
                    <a:ext uri="{9D8B030D-6E8A-4147-A177-3AD203B41FA5}">
                      <a16:colId xmlns:a16="http://schemas.microsoft.com/office/drawing/2014/main" val="20003"/>
                    </a:ext>
                  </a:extLst>
                </a:gridCol>
                <a:gridCol w="1592829">
                  <a:extLst>
                    <a:ext uri="{9D8B030D-6E8A-4147-A177-3AD203B41FA5}">
                      <a16:colId xmlns:a16="http://schemas.microsoft.com/office/drawing/2014/main" val="20004"/>
                    </a:ext>
                  </a:extLst>
                </a:gridCol>
              </a:tblGrid>
              <a:tr h="676484">
                <a:tc>
                  <a:txBody>
                    <a:bodyPr/>
                    <a:lstStyle/>
                    <a:p>
                      <a:pPr algn="ctr"/>
                      <a:r>
                        <a:rPr kumimoji="1" lang="ja-JP" altLang="en-US" dirty="0"/>
                        <a:t>項目</a:t>
                      </a:r>
                    </a:p>
                  </a:txBody>
                  <a:tcPr anchor="ctr"/>
                </a:tc>
                <a:tc>
                  <a:txBody>
                    <a:bodyPr/>
                    <a:lstStyle/>
                    <a:p>
                      <a:pPr algn="ctr"/>
                      <a:r>
                        <a:rPr kumimoji="1" lang="ja-JP" altLang="en-US" dirty="0"/>
                        <a:t>令和元年度</a:t>
                      </a:r>
                      <a:endParaRPr kumimoji="1" lang="en-US" altLang="ja-JP" dirty="0"/>
                    </a:p>
                    <a:p>
                      <a:pPr algn="ctr"/>
                      <a:r>
                        <a:rPr kumimoji="1" lang="ja-JP" altLang="en-US" dirty="0"/>
                        <a:t>（</a:t>
                      </a:r>
                      <a:r>
                        <a:rPr kumimoji="1" lang="en-US" altLang="ja-JP" dirty="0"/>
                        <a:t>11</a:t>
                      </a:r>
                      <a:r>
                        <a:rPr kumimoji="1" lang="ja-JP" altLang="en-US" dirty="0"/>
                        <a:t>～</a:t>
                      </a:r>
                      <a:r>
                        <a:rPr kumimoji="1" lang="en-US" altLang="ja-JP" dirty="0"/>
                        <a:t>2</a:t>
                      </a:r>
                      <a:r>
                        <a:rPr kumimoji="1" lang="ja-JP" altLang="en-US" dirty="0"/>
                        <a:t>月）</a:t>
                      </a:r>
                    </a:p>
                  </a:txBody>
                  <a:tcPr anchor="ctr"/>
                </a:tc>
                <a:tc>
                  <a:txBody>
                    <a:bodyPr/>
                    <a:lstStyle/>
                    <a:p>
                      <a:pPr algn="ctr"/>
                      <a:r>
                        <a:rPr kumimoji="1" lang="ja-JP" altLang="en-US" dirty="0"/>
                        <a:t>令和２年度</a:t>
                      </a:r>
                      <a:endParaRPr kumimoji="1" lang="en-US" altLang="ja-JP" dirty="0"/>
                    </a:p>
                    <a:p>
                      <a:pPr algn="ctr"/>
                      <a:r>
                        <a:rPr kumimoji="1" lang="ja-JP" altLang="en-US" dirty="0"/>
                        <a:t>（</a:t>
                      </a:r>
                      <a:r>
                        <a:rPr kumimoji="1" lang="en-US" altLang="ja-JP" dirty="0"/>
                        <a:t>6</a:t>
                      </a:r>
                      <a:r>
                        <a:rPr kumimoji="1" lang="ja-JP" altLang="en-US" dirty="0"/>
                        <a:t>～</a:t>
                      </a:r>
                      <a:r>
                        <a:rPr kumimoji="1" lang="en-US" altLang="ja-JP" dirty="0"/>
                        <a:t>3</a:t>
                      </a:r>
                      <a:r>
                        <a:rPr kumimoji="1" lang="ja-JP" altLang="en-US" dirty="0"/>
                        <a:t>月）</a:t>
                      </a:r>
                    </a:p>
                  </a:txBody>
                  <a:tcPr anchor="ctr"/>
                </a:tc>
                <a:tc>
                  <a:txBody>
                    <a:bodyPr/>
                    <a:lstStyle/>
                    <a:p>
                      <a:pPr algn="ctr"/>
                      <a:r>
                        <a:rPr kumimoji="1" lang="ja-JP" altLang="en-US" dirty="0"/>
                        <a:t>令和３年度</a:t>
                      </a:r>
                      <a:endParaRPr kumimoji="1" lang="en-US" altLang="ja-JP" dirty="0"/>
                    </a:p>
                    <a:p>
                      <a:pPr algn="ctr"/>
                      <a:r>
                        <a:rPr kumimoji="1" lang="ja-JP" altLang="en-US" dirty="0"/>
                        <a:t>（</a:t>
                      </a:r>
                      <a:r>
                        <a:rPr kumimoji="1" lang="en-US" altLang="ja-JP" dirty="0"/>
                        <a:t>4</a:t>
                      </a:r>
                      <a:r>
                        <a:rPr kumimoji="1" lang="ja-JP" altLang="en-US" dirty="0"/>
                        <a:t>～</a:t>
                      </a:r>
                      <a:r>
                        <a:rPr kumimoji="1" lang="en-US" altLang="ja-JP" dirty="0"/>
                        <a:t>3</a:t>
                      </a:r>
                      <a:r>
                        <a:rPr kumimoji="1" lang="ja-JP" altLang="en-US" dirty="0"/>
                        <a:t>月）</a:t>
                      </a:r>
                    </a:p>
                  </a:txBody>
                  <a:tcPr anchor="ctr"/>
                </a:tc>
                <a:tc>
                  <a:txBody>
                    <a:bodyPr/>
                    <a:lstStyle/>
                    <a:p>
                      <a:pPr algn="ctr"/>
                      <a:endParaRPr kumimoji="1" lang="ja-JP" altLang="en-US" dirty="0"/>
                    </a:p>
                    <a:p>
                      <a:pPr algn="ctr"/>
                      <a:r>
                        <a:rPr kumimoji="1" lang="ja-JP" altLang="en-US" dirty="0"/>
                        <a:t>令和４年度</a:t>
                      </a:r>
                      <a:endParaRPr kumimoji="1" lang="en-US" altLang="ja-JP" dirty="0"/>
                    </a:p>
                    <a:p>
                      <a:pPr algn="ctr"/>
                      <a:r>
                        <a:rPr kumimoji="1" lang="ja-JP" altLang="en-US" dirty="0"/>
                        <a:t>（</a:t>
                      </a:r>
                      <a:r>
                        <a:rPr kumimoji="1" lang="en-US" altLang="ja-JP" dirty="0"/>
                        <a:t>4</a:t>
                      </a:r>
                      <a:r>
                        <a:rPr kumimoji="1" lang="ja-JP" altLang="en-US" dirty="0"/>
                        <a:t>～</a:t>
                      </a:r>
                      <a:r>
                        <a:rPr kumimoji="1" lang="en-US" altLang="ja-JP" dirty="0"/>
                        <a:t>3</a:t>
                      </a:r>
                      <a:r>
                        <a:rPr kumimoji="1" lang="ja-JP" altLang="en-US" dirty="0"/>
                        <a:t>月）</a:t>
                      </a:r>
                    </a:p>
                    <a:p>
                      <a:pPr algn="ctr"/>
                      <a:endParaRPr lang="ja-JP" altLang="en-US" dirty="0"/>
                    </a:p>
                  </a:txBody>
                  <a:tcPr anchor="ctr"/>
                </a:tc>
                <a:extLst>
                  <a:ext uri="{0D108BD9-81ED-4DB2-BD59-A6C34878D82A}">
                    <a16:rowId xmlns:a16="http://schemas.microsoft.com/office/drawing/2014/main" val="10000"/>
                  </a:ext>
                </a:extLst>
              </a:tr>
              <a:tr h="391931">
                <a:tc>
                  <a:txBody>
                    <a:bodyPr/>
                    <a:lstStyle/>
                    <a:p>
                      <a:pPr algn="ctr"/>
                      <a:r>
                        <a:rPr kumimoji="1" lang="ja-JP" altLang="en-US" dirty="0"/>
                        <a:t>光熱水費</a:t>
                      </a:r>
                    </a:p>
                  </a:txBody>
                  <a:tcPr anchor="ctr"/>
                </a:tc>
                <a:tc>
                  <a:txBody>
                    <a:bodyPr/>
                    <a:lstStyle/>
                    <a:p>
                      <a:pPr algn="r"/>
                      <a:r>
                        <a:rPr kumimoji="1" lang="en-US" altLang="ja-JP" sz="1600" b="0" dirty="0">
                          <a:latin typeface="+mn-ea"/>
                          <a:ea typeface="+mn-ea"/>
                        </a:rPr>
                        <a:t>183,907</a:t>
                      </a:r>
                      <a:endParaRPr kumimoji="1" lang="ja-JP" altLang="en-US" sz="1600" b="0" dirty="0">
                        <a:latin typeface="+mn-ea"/>
                        <a:ea typeface="+mn-ea"/>
                      </a:endParaRPr>
                    </a:p>
                  </a:txBody>
                  <a:tcPr anchor="ctr"/>
                </a:tc>
                <a:tc>
                  <a:txBody>
                    <a:bodyPr/>
                    <a:lstStyle/>
                    <a:p>
                      <a:pPr algn="r"/>
                      <a:r>
                        <a:rPr kumimoji="1" lang="en-US" altLang="ja-JP" sz="1600" b="0" dirty="0">
                          <a:latin typeface="+mn-ea"/>
                          <a:ea typeface="+mn-ea"/>
                        </a:rPr>
                        <a:t>330,648</a:t>
                      </a:r>
                      <a:endParaRPr kumimoji="1" lang="ja-JP" altLang="en-US" sz="1600" b="0" dirty="0">
                        <a:latin typeface="+mn-ea"/>
                        <a:ea typeface="+mn-ea"/>
                      </a:endParaRPr>
                    </a:p>
                  </a:txBody>
                  <a:tcPr anchor="ctr"/>
                </a:tc>
                <a:tc>
                  <a:txBody>
                    <a:bodyPr/>
                    <a:lstStyle/>
                    <a:p>
                      <a:pPr algn="r"/>
                      <a:r>
                        <a:rPr kumimoji="1" lang="en-US" altLang="ja-JP" sz="1600" b="0" dirty="0">
                          <a:latin typeface="+mn-ea"/>
                          <a:ea typeface="+mn-ea"/>
                        </a:rPr>
                        <a:t>368,453</a:t>
                      </a:r>
                      <a:endParaRPr kumimoji="1" lang="ja-JP" altLang="en-US" sz="1600" b="0" dirty="0">
                        <a:latin typeface="+mn-ea"/>
                        <a:ea typeface="+mn-ea"/>
                      </a:endParaRPr>
                    </a:p>
                  </a:txBody>
                  <a:tcPr anchor="ctr"/>
                </a:tc>
                <a:tc>
                  <a:txBody>
                    <a:bodyPr/>
                    <a:lstStyle/>
                    <a:p>
                      <a:pPr algn="r"/>
                      <a:r>
                        <a:rPr kumimoji="1" lang="en-US" altLang="ja-JP" sz="1600" b="0" dirty="0">
                          <a:latin typeface="+mn-ea"/>
                          <a:ea typeface="+mn-ea"/>
                        </a:rPr>
                        <a:t>384,703</a:t>
                      </a:r>
                      <a:endParaRPr kumimoji="1" lang="ja-JP" altLang="en-US" sz="1600" b="0" dirty="0">
                        <a:latin typeface="+mn-ea"/>
                        <a:ea typeface="+mn-ea"/>
                      </a:endParaRPr>
                    </a:p>
                  </a:txBody>
                  <a:tcPr anchor="ctr"/>
                </a:tc>
                <a:extLst>
                  <a:ext uri="{0D108BD9-81ED-4DB2-BD59-A6C34878D82A}">
                    <a16:rowId xmlns:a16="http://schemas.microsoft.com/office/drawing/2014/main" val="10001"/>
                  </a:ext>
                </a:extLst>
              </a:tr>
              <a:tr h="391931">
                <a:tc>
                  <a:txBody>
                    <a:bodyPr/>
                    <a:lstStyle/>
                    <a:p>
                      <a:pPr algn="ctr"/>
                      <a:r>
                        <a:rPr kumimoji="1" lang="ja-JP" altLang="en-US" dirty="0"/>
                        <a:t>維持修繕料</a:t>
                      </a:r>
                    </a:p>
                  </a:txBody>
                  <a:tcPr anchor="ctr"/>
                </a:tc>
                <a:tc>
                  <a:txBody>
                    <a:bodyPr/>
                    <a:lstStyle/>
                    <a:p>
                      <a:pPr algn="r"/>
                      <a:r>
                        <a:rPr kumimoji="1" lang="en-US" altLang="ja-JP" sz="1600" b="0" dirty="0">
                          <a:latin typeface="+mn-ea"/>
                          <a:ea typeface="+mn-ea"/>
                        </a:rPr>
                        <a:t>409,750</a:t>
                      </a:r>
                      <a:endParaRPr kumimoji="1" lang="ja-JP" altLang="en-US" sz="1600" b="0" dirty="0">
                        <a:latin typeface="+mn-ea"/>
                        <a:ea typeface="+mn-ea"/>
                      </a:endParaRPr>
                    </a:p>
                  </a:txBody>
                  <a:tcPr anchor="ctr"/>
                </a:tc>
                <a:tc>
                  <a:txBody>
                    <a:bodyPr/>
                    <a:lstStyle/>
                    <a:p>
                      <a:pPr algn="r"/>
                      <a:r>
                        <a:rPr kumimoji="1" lang="en-US" altLang="ja-JP" sz="1600" b="0" dirty="0">
                          <a:latin typeface="+mn-ea"/>
                          <a:ea typeface="+mn-ea"/>
                        </a:rPr>
                        <a:t>208,340</a:t>
                      </a:r>
                      <a:endParaRPr kumimoji="1" lang="ja-JP" altLang="en-US" sz="1600" b="0" dirty="0">
                        <a:latin typeface="+mn-ea"/>
                        <a:ea typeface="+mn-ea"/>
                      </a:endParaRPr>
                    </a:p>
                  </a:txBody>
                  <a:tcPr anchor="ctr"/>
                </a:tc>
                <a:tc>
                  <a:txBody>
                    <a:bodyPr/>
                    <a:lstStyle/>
                    <a:p>
                      <a:pPr algn="r"/>
                      <a:r>
                        <a:rPr kumimoji="1" lang="en-US" altLang="ja-JP" sz="1600" b="0" dirty="0">
                          <a:latin typeface="+mn-ea"/>
                          <a:ea typeface="+mn-ea"/>
                        </a:rPr>
                        <a:t>498,102</a:t>
                      </a:r>
                      <a:endParaRPr kumimoji="1" lang="ja-JP" altLang="en-US" sz="1600" b="0" dirty="0">
                        <a:latin typeface="+mn-ea"/>
                        <a:ea typeface="+mn-ea"/>
                      </a:endParaRPr>
                    </a:p>
                  </a:txBody>
                  <a:tcPr anchor="ctr"/>
                </a:tc>
                <a:tc>
                  <a:txBody>
                    <a:bodyPr/>
                    <a:lstStyle/>
                    <a:p>
                      <a:pPr algn="r"/>
                      <a:r>
                        <a:rPr kumimoji="1" lang="en-US" altLang="ja-JP" sz="1600" b="0" dirty="0">
                          <a:latin typeface="+mn-ea"/>
                          <a:ea typeface="+mn-ea"/>
                        </a:rPr>
                        <a:t>789,932</a:t>
                      </a:r>
                      <a:endParaRPr kumimoji="1" lang="ja-JP" altLang="en-US" sz="1600" b="0" dirty="0">
                        <a:latin typeface="+mn-ea"/>
                        <a:ea typeface="+mn-ea"/>
                      </a:endParaRPr>
                    </a:p>
                  </a:txBody>
                  <a:tcPr anchor="ctr"/>
                </a:tc>
                <a:extLst>
                  <a:ext uri="{0D108BD9-81ED-4DB2-BD59-A6C34878D82A}">
                    <a16:rowId xmlns:a16="http://schemas.microsoft.com/office/drawing/2014/main" val="10002"/>
                  </a:ext>
                </a:extLst>
              </a:tr>
              <a:tr h="391931">
                <a:tc>
                  <a:txBody>
                    <a:bodyPr/>
                    <a:lstStyle/>
                    <a:p>
                      <a:pPr algn="ctr"/>
                      <a:r>
                        <a:rPr kumimoji="1" lang="ja-JP" altLang="en-US" dirty="0"/>
                        <a:t>電信料</a:t>
                      </a:r>
                    </a:p>
                  </a:txBody>
                  <a:tcPr anchor="ctr"/>
                </a:tc>
                <a:tc>
                  <a:txBody>
                    <a:bodyPr/>
                    <a:lstStyle/>
                    <a:p>
                      <a:pPr algn="r"/>
                      <a:r>
                        <a:rPr kumimoji="1" lang="en-US" altLang="ja-JP" sz="1600" b="0" dirty="0">
                          <a:latin typeface="+mn-ea"/>
                          <a:ea typeface="+mn-ea"/>
                        </a:rPr>
                        <a:t>33,969</a:t>
                      </a:r>
                      <a:endParaRPr kumimoji="1" lang="ja-JP" altLang="en-US" sz="1600" b="0" dirty="0">
                        <a:latin typeface="+mn-ea"/>
                        <a:ea typeface="+mn-ea"/>
                      </a:endParaRPr>
                    </a:p>
                  </a:txBody>
                  <a:tcPr anchor="ctr"/>
                </a:tc>
                <a:tc>
                  <a:txBody>
                    <a:bodyPr/>
                    <a:lstStyle/>
                    <a:p>
                      <a:pPr algn="r"/>
                      <a:r>
                        <a:rPr kumimoji="1" lang="en-US" altLang="ja-JP" sz="1600" b="0" dirty="0">
                          <a:latin typeface="+mn-ea"/>
                          <a:ea typeface="+mn-ea"/>
                        </a:rPr>
                        <a:t>78,334</a:t>
                      </a:r>
                      <a:endParaRPr kumimoji="1" lang="ja-JP" altLang="en-US" sz="1600" b="0" dirty="0">
                        <a:latin typeface="+mn-ea"/>
                        <a:ea typeface="+mn-ea"/>
                      </a:endParaRPr>
                    </a:p>
                  </a:txBody>
                  <a:tcPr anchor="ctr"/>
                </a:tc>
                <a:tc>
                  <a:txBody>
                    <a:bodyPr/>
                    <a:lstStyle/>
                    <a:p>
                      <a:pPr algn="r"/>
                      <a:r>
                        <a:rPr kumimoji="1" lang="en-US" altLang="ja-JP" sz="1600" b="0" dirty="0">
                          <a:latin typeface="+mn-ea"/>
                          <a:ea typeface="+mn-ea"/>
                        </a:rPr>
                        <a:t>122,980</a:t>
                      </a:r>
                      <a:endParaRPr kumimoji="1" lang="ja-JP" altLang="en-US" sz="1600" b="0" dirty="0">
                        <a:latin typeface="+mn-ea"/>
                        <a:ea typeface="+mn-ea"/>
                      </a:endParaRPr>
                    </a:p>
                  </a:txBody>
                  <a:tcPr anchor="ctr"/>
                </a:tc>
                <a:tc>
                  <a:txBody>
                    <a:bodyPr/>
                    <a:lstStyle/>
                    <a:p>
                      <a:pPr algn="r"/>
                      <a:r>
                        <a:rPr kumimoji="1" lang="en-US" altLang="ja-JP" sz="1600" b="0" dirty="0">
                          <a:latin typeface="+mn-ea"/>
                          <a:ea typeface="+mn-ea"/>
                        </a:rPr>
                        <a:t>122,628</a:t>
                      </a:r>
                      <a:endParaRPr kumimoji="1" lang="ja-JP" altLang="en-US" sz="1600" b="0" dirty="0">
                        <a:latin typeface="+mn-ea"/>
                        <a:ea typeface="+mn-ea"/>
                      </a:endParaRPr>
                    </a:p>
                  </a:txBody>
                  <a:tcPr anchor="ctr"/>
                </a:tc>
                <a:extLst>
                  <a:ext uri="{0D108BD9-81ED-4DB2-BD59-A6C34878D82A}">
                    <a16:rowId xmlns:a16="http://schemas.microsoft.com/office/drawing/2014/main" val="10003"/>
                  </a:ext>
                </a:extLst>
              </a:tr>
              <a:tr h="391931">
                <a:tc>
                  <a:txBody>
                    <a:bodyPr/>
                    <a:lstStyle/>
                    <a:p>
                      <a:pPr algn="ctr"/>
                      <a:r>
                        <a:rPr kumimoji="1" lang="ja-JP" altLang="en-US" dirty="0"/>
                        <a:t>手数料</a:t>
                      </a:r>
                    </a:p>
                  </a:txBody>
                  <a:tcPr anchor="ctr"/>
                </a:tc>
                <a:tc>
                  <a:txBody>
                    <a:bodyPr/>
                    <a:lstStyle/>
                    <a:p>
                      <a:pPr algn="r"/>
                      <a:r>
                        <a:rPr kumimoji="1" lang="en-US" altLang="ja-JP" sz="1600" b="0" dirty="0">
                          <a:latin typeface="+mn-ea"/>
                          <a:ea typeface="+mn-ea"/>
                        </a:rPr>
                        <a:t>47,806</a:t>
                      </a:r>
                      <a:endParaRPr kumimoji="1" lang="ja-JP" altLang="en-US" sz="1600" b="0" dirty="0">
                        <a:latin typeface="+mn-ea"/>
                        <a:ea typeface="+mn-ea"/>
                      </a:endParaRPr>
                    </a:p>
                  </a:txBody>
                  <a:tcPr anchor="ctr"/>
                </a:tc>
                <a:tc>
                  <a:txBody>
                    <a:bodyPr/>
                    <a:lstStyle/>
                    <a:p>
                      <a:pPr algn="r"/>
                      <a:r>
                        <a:rPr kumimoji="1" lang="en-US" altLang="ja-JP" sz="1600" b="0" dirty="0">
                          <a:latin typeface="+mn-ea"/>
                          <a:ea typeface="+mn-ea"/>
                        </a:rPr>
                        <a:t>51,260</a:t>
                      </a:r>
                      <a:endParaRPr kumimoji="1" lang="ja-JP" altLang="en-US" sz="1600" b="0" dirty="0">
                        <a:latin typeface="+mn-ea"/>
                        <a:ea typeface="+mn-ea"/>
                      </a:endParaRPr>
                    </a:p>
                  </a:txBody>
                  <a:tcPr anchor="ctr"/>
                </a:tc>
                <a:tc>
                  <a:txBody>
                    <a:bodyPr/>
                    <a:lstStyle/>
                    <a:p>
                      <a:pPr algn="r"/>
                      <a:r>
                        <a:rPr kumimoji="1" lang="en-US" altLang="ja-JP" sz="1600" b="0" dirty="0">
                          <a:latin typeface="+mn-ea"/>
                          <a:ea typeface="+mn-ea"/>
                        </a:rPr>
                        <a:t>51,260</a:t>
                      </a:r>
                      <a:endParaRPr kumimoji="1" lang="ja-JP" altLang="en-US" sz="1600" b="0" dirty="0">
                        <a:latin typeface="+mn-ea"/>
                        <a:ea typeface="+mn-ea"/>
                      </a:endParaRPr>
                    </a:p>
                  </a:txBody>
                  <a:tcPr anchor="ctr"/>
                </a:tc>
                <a:tc>
                  <a:txBody>
                    <a:bodyPr/>
                    <a:lstStyle/>
                    <a:p>
                      <a:pPr algn="r"/>
                      <a:r>
                        <a:rPr kumimoji="1" lang="en-US" altLang="ja-JP" sz="1600" b="0" dirty="0">
                          <a:latin typeface="+mn-ea"/>
                          <a:ea typeface="+mn-ea"/>
                        </a:rPr>
                        <a:t>51,260</a:t>
                      </a:r>
                      <a:endParaRPr kumimoji="1" lang="ja-JP" altLang="en-US" sz="1600" b="0" dirty="0">
                        <a:latin typeface="+mn-ea"/>
                        <a:ea typeface="+mn-ea"/>
                      </a:endParaRPr>
                    </a:p>
                  </a:txBody>
                  <a:tcPr anchor="ctr"/>
                </a:tc>
                <a:extLst>
                  <a:ext uri="{0D108BD9-81ED-4DB2-BD59-A6C34878D82A}">
                    <a16:rowId xmlns:a16="http://schemas.microsoft.com/office/drawing/2014/main" val="10004"/>
                  </a:ext>
                </a:extLst>
              </a:tr>
              <a:tr h="391931">
                <a:tc>
                  <a:txBody>
                    <a:bodyPr/>
                    <a:lstStyle/>
                    <a:p>
                      <a:pPr algn="ctr"/>
                      <a:r>
                        <a:rPr kumimoji="1" lang="ja-JP" altLang="en-US" dirty="0"/>
                        <a:t>保険料</a:t>
                      </a:r>
                    </a:p>
                  </a:txBody>
                  <a:tcPr anchor="ctr"/>
                </a:tc>
                <a:tc>
                  <a:txBody>
                    <a:bodyPr/>
                    <a:lstStyle/>
                    <a:p>
                      <a:pPr algn="r"/>
                      <a:r>
                        <a:rPr kumimoji="1" lang="en-US" altLang="ja-JP" sz="1600" b="0" dirty="0">
                          <a:latin typeface="+mn-ea"/>
                          <a:ea typeface="+mn-ea"/>
                        </a:rPr>
                        <a:t>119,760</a:t>
                      </a:r>
                      <a:endParaRPr kumimoji="1" lang="ja-JP" altLang="en-US" sz="1600" b="0" dirty="0">
                        <a:latin typeface="+mn-ea"/>
                        <a:ea typeface="+mn-ea"/>
                      </a:endParaRPr>
                    </a:p>
                  </a:txBody>
                  <a:tcPr anchor="ctr"/>
                </a:tc>
                <a:tc>
                  <a:txBody>
                    <a:bodyPr/>
                    <a:lstStyle/>
                    <a:p>
                      <a:pPr algn="r"/>
                      <a:r>
                        <a:rPr kumimoji="1" lang="en-US" altLang="ja-JP" sz="1600" b="0" dirty="0">
                          <a:latin typeface="+mn-ea"/>
                          <a:ea typeface="+mn-ea"/>
                        </a:rPr>
                        <a:t>110,000</a:t>
                      </a:r>
                      <a:endParaRPr kumimoji="1" lang="ja-JP" altLang="en-US" sz="1600" b="0" dirty="0">
                        <a:latin typeface="+mn-ea"/>
                        <a:ea typeface="+mn-ea"/>
                      </a:endParaRPr>
                    </a:p>
                  </a:txBody>
                  <a:tcPr anchor="ctr"/>
                </a:tc>
                <a:tc>
                  <a:txBody>
                    <a:bodyPr/>
                    <a:lstStyle/>
                    <a:p>
                      <a:pPr algn="r"/>
                      <a:r>
                        <a:rPr kumimoji="1" lang="en-US" altLang="ja-JP" sz="1600" b="0" dirty="0">
                          <a:latin typeface="+mn-ea"/>
                          <a:ea typeface="+mn-ea"/>
                        </a:rPr>
                        <a:t>110,000</a:t>
                      </a:r>
                      <a:endParaRPr kumimoji="1" lang="ja-JP" altLang="en-US" sz="1600" b="0" dirty="0">
                        <a:latin typeface="+mn-ea"/>
                        <a:ea typeface="+mn-ea"/>
                      </a:endParaRPr>
                    </a:p>
                  </a:txBody>
                  <a:tcPr anchor="ctr"/>
                </a:tc>
                <a:tc>
                  <a:txBody>
                    <a:bodyPr/>
                    <a:lstStyle/>
                    <a:p>
                      <a:pPr algn="r"/>
                      <a:r>
                        <a:rPr kumimoji="1" lang="en-US" altLang="ja-JP" sz="1600" b="0" dirty="0">
                          <a:latin typeface="+mn-ea"/>
                          <a:ea typeface="+mn-ea"/>
                        </a:rPr>
                        <a:t>118,970</a:t>
                      </a:r>
                      <a:endParaRPr kumimoji="1" lang="ja-JP" altLang="en-US" sz="1600" b="0" dirty="0">
                        <a:latin typeface="+mn-ea"/>
                        <a:ea typeface="+mn-ea"/>
                      </a:endParaRPr>
                    </a:p>
                  </a:txBody>
                  <a:tcPr anchor="ctr"/>
                </a:tc>
                <a:extLst>
                  <a:ext uri="{0D108BD9-81ED-4DB2-BD59-A6C34878D82A}">
                    <a16:rowId xmlns:a16="http://schemas.microsoft.com/office/drawing/2014/main" val="10005"/>
                  </a:ext>
                </a:extLst>
              </a:tr>
              <a:tr h="391931">
                <a:tc>
                  <a:txBody>
                    <a:bodyPr/>
                    <a:lstStyle/>
                    <a:p>
                      <a:pPr algn="ctr"/>
                      <a:r>
                        <a:rPr kumimoji="1" lang="ja-JP" altLang="en-US" dirty="0"/>
                        <a:t>委託料</a:t>
                      </a:r>
                    </a:p>
                  </a:txBody>
                  <a:tcPr anchor="ctr"/>
                </a:tc>
                <a:tc>
                  <a:txBody>
                    <a:bodyPr/>
                    <a:lstStyle/>
                    <a:p>
                      <a:pPr algn="r"/>
                      <a:r>
                        <a:rPr kumimoji="1" lang="en-US" altLang="ja-JP" sz="1600" b="0" dirty="0">
                          <a:latin typeface="+mn-ea"/>
                          <a:ea typeface="+mn-ea"/>
                        </a:rPr>
                        <a:t>174,558</a:t>
                      </a:r>
                      <a:endParaRPr kumimoji="1" lang="ja-JP" altLang="en-US" sz="1600" b="0" dirty="0">
                        <a:latin typeface="+mn-ea"/>
                        <a:ea typeface="+mn-ea"/>
                      </a:endParaRPr>
                    </a:p>
                  </a:txBody>
                  <a:tcPr anchor="ctr"/>
                </a:tc>
                <a:tc>
                  <a:txBody>
                    <a:bodyPr/>
                    <a:lstStyle/>
                    <a:p>
                      <a:pPr algn="r"/>
                      <a:r>
                        <a:rPr kumimoji="1" lang="en-US" altLang="ja-JP" sz="1600" b="0" dirty="0">
                          <a:latin typeface="+mn-ea"/>
                          <a:ea typeface="+mn-ea"/>
                        </a:rPr>
                        <a:t>76,248</a:t>
                      </a:r>
                      <a:endParaRPr kumimoji="1" lang="ja-JP" altLang="en-US" sz="1600" b="0" dirty="0">
                        <a:latin typeface="+mn-ea"/>
                        <a:ea typeface="+mn-ea"/>
                      </a:endParaRPr>
                    </a:p>
                  </a:txBody>
                  <a:tcPr anchor="ctr"/>
                </a:tc>
                <a:tc>
                  <a:txBody>
                    <a:bodyPr/>
                    <a:lstStyle/>
                    <a:p>
                      <a:pPr algn="r"/>
                      <a:r>
                        <a:rPr kumimoji="1" lang="en-US" altLang="ja-JP" sz="1600" b="0" dirty="0">
                          <a:latin typeface="+mn-ea"/>
                          <a:ea typeface="+mn-ea"/>
                        </a:rPr>
                        <a:t>76,248</a:t>
                      </a:r>
                      <a:endParaRPr kumimoji="1" lang="ja-JP" altLang="en-US" sz="1600" b="0" dirty="0">
                        <a:latin typeface="+mn-ea"/>
                        <a:ea typeface="+mn-ea"/>
                      </a:endParaRPr>
                    </a:p>
                  </a:txBody>
                  <a:tcPr anchor="ctr"/>
                </a:tc>
                <a:tc>
                  <a:txBody>
                    <a:bodyPr/>
                    <a:lstStyle/>
                    <a:p>
                      <a:pPr algn="r"/>
                      <a:r>
                        <a:rPr kumimoji="1" lang="en-US" altLang="ja-JP" sz="1600" b="0" dirty="0">
                          <a:latin typeface="+mn-ea"/>
                          <a:ea typeface="+mn-ea"/>
                        </a:rPr>
                        <a:t>76,248</a:t>
                      </a:r>
                      <a:endParaRPr kumimoji="1" lang="ja-JP" altLang="en-US" sz="1600" b="0" dirty="0">
                        <a:latin typeface="+mn-ea"/>
                        <a:ea typeface="+mn-ea"/>
                      </a:endParaRPr>
                    </a:p>
                  </a:txBody>
                  <a:tcPr anchor="ctr"/>
                </a:tc>
                <a:extLst>
                  <a:ext uri="{0D108BD9-81ED-4DB2-BD59-A6C34878D82A}">
                    <a16:rowId xmlns:a16="http://schemas.microsoft.com/office/drawing/2014/main" val="10006"/>
                  </a:ext>
                </a:extLst>
              </a:tr>
              <a:tr h="391931">
                <a:tc>
                  <a:txBody>
                    <a:bodyPr/>
                    <a:lstStyle/>
                    <a:p>
                      <a:pPr algn="ctr"/>
                      <a:r>
                        <a:rPr kumimoji="1" lang="ja-JP" altLang="en-US" dirty="0"/>
                        <a:t>合計</a:t>
                      </a:r>
                    </a:p>
                  </a:txBody>
                  <a:tcPr anchor="ctr"/>
                </a:tc>
                <a:tc>
                  <a:txBody>
                    <a:bodyPr/>
                    <a:lstStyle/>
                    <a:p>
                      <a:pPr algn="r"/>
                      <a:r>
                        <a:rPr kumimoji="1" lang="en-US" altLang="ja-JP" dirty="0"/>
                        <a:t>969,750</a:t>
                      </a:r>
                      <a:endParaRPr kumimoji="1" lang="ja-JP" altLang="en-US" dirty="0"/>
                    </a:p>
                  </a:txBody>
                  <a:tcPr anchor="ctr"/>
                </a:tc>
                <a:tc>
                  <a:txBody>
                    <a:bodyPr/>
                    <a:lstStyle/>
                    <a:p>
                      <a:pPr algn="r"/>
                      <a:r>
                        <a:rPr kumimoji="1" lang="en-US" altLang="ja-JP" dirty="0"/>
                        <a:t>854,830</a:t>
                      </a:r>
                      <a:endParaRPr kumimoji="1" lang="ja-JP" altLang="en-US" dirty="0"/>
                    </a:p>
                  </a:txBody>
                  <a:tcPr anchor="ctr"/>
                </a:tc>
                <a:tc>
                  <a:txBody>
                    <a:bodyPr/>
                    <a:lstStyle/>
                    <a:p>
                      <a:pPr algn="r"/>
                      <a:r>
                        <a:rPr kumimoji="1" lang="en-US" altLang="ja-JP" dirty="0"/>
                        <a:t>1,227,043</a:t>
                      </a:r>
                      <a:endParaRPr kumimoji="1" lang="ja-JP" altLang="en-US" dirty="0"/>
                    </a:p>
                  </a:txBody>
                  <a:tcPr anchor="ctr"/>
                </a:tc>
                <a:tc>
                  <a:txBody>
                    <a:bodyPr/>
                    <a:lstStyle/>
                    <a:p>
                      <a:pPr algn="r"/>
                      <a:r>
                        <a:rPr kumimoji="1" lang="en-US" altLang="ja-JP"/>
                        <a:t>1,543,741</a:t>
                      </a:r>
                      <a:endParaRPr kumimoji="1" lang="ja-JP" altLang="en-US" dirty="0"/>
                    </a:p>
                  </a:txBody>
                  <a:tcPr anchor="ct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7035116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9" name="タイトル 1"/>
          <p:cNvSpPr txBox="1"/>
          <p:nvPr/>
        </p:nvSpPr>
        <p:spPr>
          <a:xfrm>
            <a:off x="480291" y="173646"/>
            <a:ext cx="10515600" cy="969818"/>
          </a:xfrm>
          <a:prstGeom prst="rect">
            <a:avLst/>
          </a:prstGeom>
        </p:spPr>
        <p:txBody>
          <a:bodyPr vert="horz" lIns="91440" tIns="45720" rIns="91440" bIns="45720" rtlCol="0" anchor="ctr">
            <a:normAutofit/>
          </a:bodyPr>
          <a:lst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en-US" altLang="ja-JP" sz="2800" dirty="0">
                <a:solidFill>
                  <a:schemeClr val="accent1"/>
                </a:solidFill>
              </a:rPr>
              <a:t>1-6. </a:t>
            </a:r>
            <a:r>
              <a:rPr lang="ja-JP" altLang="en-US" sz="2800" dirty="0">
                <a:solidFill>
                  <a:schemeClr val="accent1"/>
                </a:solidFill>
              </a:rPr>
              <a:t>事業費の執行状況について</a:t>
            </a:r>
          </a:p>
        </p:txBody>
      </p:sp>
      <p:sp>
        <p:nvSpPr>
          <p:cNvPr id="1210" name="コンテンツ プレースホルダー 2"/>
          <p:cNvSpPr txBox="1"/>
          <p:nvPr/>
        </p:nvSpPr>
        <p:spPr>
          <a:xfrm>
            <a:off x="874541" y="1105242"/>
            <a:ext cx="9319491" cy="62345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ts val="3500"/>
              </a:lnSpc>
              <a:buFont typeface="Arial" panose="020B0604020202020204" pitchFamily="34" charset="0"/>
              <a:buNone/>
            </a:pPr>
            <a:r>
              <a:rPr lang="ja-JP" altLang="en-US" sz="2400" b="1" u="sng" dirty="0"/>
              <a:t>＊負担金（令和５年度）</a:t>
            </a:r>
            <a:endParaRPr lang="en-US" altLang="ja-JP" sz="2400" b="1" dirty="0"/>
          </a:p>
          <a:p>
            <a:pPr marL="0" indent="0">
              <a:lnSpc>
                <a:spcPts val="3500"/>
              </a:lnSpc>
              <a:buFont typeface="Arial" panose="020B0604020202020204" pitchFamily="34" charset="0"/>
              <a:buNone/>
            </a:pPr>
            <a:endParaRPr lang="en-US" altLang="ja-JP" sz="2400" dirty="0"/>
          </a:p>
        </p:txBody>
      </p:sp>
      <p:sp>
        <p:nvSpPr>
          <p:cNvPr id="1211" name="テキスト ボックス 4"/>
          <p:cNvSpPr txBox="1"/>
          <p:nvPr/>
        </p:nvSpPr>
        <p:spPr>
          <a:xfrm>
            <a:off x="11568530" y="6267471"/>
            <a:ext cx="417409" cy="400110"/>
          </a:xfrm>
          <a:prstGeom prst="rect">
            <a:avLst/>
          </a:prstGeom>
          <a:noFill/>
        </p:spPr>
        <p:txBody>
          <a:bodyPr wrap="square" rtlCol="0">
            <a:spAutoFit/>
          </a:bodyPr>
          <a:lstStyle/>
          <a:p>
            <a:r>
              <a:rPr kumimoji="1" lang="en-US" altLang="ja-JP" sz="2000" dirty="0"/>
              <a:t>8</a:t>
            </a:r>
            <a:endParaRPr kumimoji="1" lang="ja-JP" altLang="en-US" sz="2000" dirty="0"/>
          </a:p>
        </p:txBody>
      </p:sp>
      <p:graphicFrame>
        <p:nvGraphicFramePr>
          <p:cNvPr id="1212" name="表 1"/>
          <p:cNvGraphicFramePr>
            <a:graphicFrameLocks noGrp="1"/>
          </p:cNvGraphicFramePr>
          <p:nvPr>
            <p:extLst>
              <p:ext uri="{D42A27DB-BD31-4B8C-83A1-F6EECF244321}">
                <p14:modId xmlns:p14="http://schemas.microsoft.com/office/powerpoint/2010/main" val="953629381"/>
              </p:ext>
            </p:extLst>
          </p:nvPr>
        </p:nvGraphicFramePr>
        <p:xfrm>
          <a:off x="480291" y="1827250"/>
          <a:ext cx="8882650" cy="3819473"/>
        </p:xfrm>
        <a:graphic>
          <a:graphicData uri="http://schemas.openxmlformats.org/drawingml/2006/table">
            <a:tbl>
              <a:tblPr firstRow="1" bandRow="1">
                <a:tableStyleId>{5C22544A-7EE6-4342-B048-85BDC9FD1C3A}</a:tableStyleId>
              </a:tblPr>
              <a:tblGrid>
                <a:gridCol w="3344734">
                  <a:extLst>
                    <a:ext uri="{9D8B030D-6E8A-4147-A177-3AD203B41FA5}">
                      <a16:colId xmlns:a16="http://schemas.microsoft.com/office/drawing/2014/main" val="20000"/>
                    </a:ext>
                  </a:extLst>
                </a:gridCol>
                <a:gridCol w="3915178">
                  <a:extLst>
                    <a:ext uri="{9D8B030D-6E8A-4147-A177-3AD203B41FA5}">
                      <a16:colId xmlns:a16="http://schemas.microsoft.com/office/drawing/2014/main" val="20001"/>
                    </a:ext>
                  </a:extLst>
                </a:gridCol>
                <a:gridCol w="1622738">
                  <a:extLst>
                    <a:ext uri="{9D8B030D-6E8A-4147-A177-3AD203B41FA5}">
                      <a16:colId xmlns:a16="http://schemas.microsoft.com/office/drawing/2014/main" val="20002"/>
                    </a:ext>
                  </a:extLst>
                </a:gridCol>
              </a:tblGrid>
              <a:tr h="542463">
                <a:tc>
                  <a:txBody>
                    <a:bodyPr/>
                    <a:lstStyle/>
                    <a:p>
                      <a:pPr algn="ctr"/>
                      <a:r>
                        <a:rPr kumimoji="1" lang="ja-JP" altLang="en-US" dirty="0"/>
                        <a:t>項目</a:t>
                      </a:r>
                    </a:p>
                  </a:txBody>
                  <a:tcPr anchor="ctr"/>
                </a:tc>
                <a:tc>
                  <a:txBody>
                    <a:bodyPr/>
                    <a:lstStyle/>
                    <a:p>
                      <a:pPr algn="ctr"/>
                      <a:r>
                        <a:rPr kumimoji="1" lang="ja-JP" altLang="en-US" dirty="0"/>
                        <a:t>用途</a:t>
                      </a:r>
                    </a:p>
                  </a:txBody>
                  <a:tcPr anchor="ctr"/>
                </a:tc>
                <a:tc>
                  <a:txBody>
                    <a:bodyPr/>
                    <a:lstStyle/>
                    <a:p>
                      <a:pPr algn="ctr"/>
                      <a:r>
                        <a:rPr kumimoji="1" lang="ja-JP" altLang="en-US" dirty="0"/>
                        <a:t>令和５年度</a:t>
                      </a:r>
                      <a:endParaRPr kumimoji="1" lang="en-US" altLang="ja-JP" dirty="0"/>
                    </a:p>
                    <a:p>
                      <a:pPr algn="ctr"/>
                      <a:r>
                        <a:rPr kumimoji="1" lang="ja-JP" altLang="en-US" dirty="0"/>
                        <a:t>（</a:t>
                      </a:r>
                      <a:r>
                        <a:rPr kumimoji="1" lang="en-US" altLang="ja-JP" dirty="0"/>
                        <a:t>4</a:t>
                      </a:r>
                      <a:r>
                        <a:rPr kumimoji="1" lang="ja-JP" altLang="en-US" dirty="0"/>
                        <a:t>～</a:t>
                      </a:r>
                      <a:r>
                        <a:rPr kumimoji="1" lang="en-US" altLang="ja-JP" dirty="0"/>
                        <a:t>1</a:t>
                      </a:r>
                      <a:r>
                        <a:rPr kumimoji="1" lang="ja-JP" altLang="en-US" dirty="0"/>
                        <a:t>月）</a:t>
                      </a:r>
                    </a:p>
                  </a:txBody>
                  <a:tcPr anchor="ctr"/>
                </a:tc>
                <a:extLst>
                  <a:ext uri="{0D108BD9-81ED-4DB2-BD59-A6C34878D82A}">
                    <a16:rowId xmlns:a16="http://schemas.microsoft.com/office/drawing/2014/main" val="10000"/>
                  </a:ext>
                </a:extLst>
              </a:tr>
              <a:tr h="618186">
                <a:tc>
                  <a:txBody>
                    <a:bodyPr/>
                    <a:lstStyle/>
                    <a:p>
                      <a:pPr algn="l"/>
                      <a:r>
                        <a:rPr kumimoji="1" lang="ja-JP" altLang="en-US" dirty="0"/>
                        <a:t>１　冒険遊び場運営費</a:t>
                      </a:r>
                    </a:p>
                  </a:txBody>
                  <a:tcPr anchor="ctr"/>
                </a:tc>
                <a:tc>
                  <a:txBody>
                    <a:bodyPr/>
                    <a:lstStyle/>
                    <a:p>
                      <a:pPr algn="l"/>
                      <a:r>
                        <a:rPr kumimoji="1" lang="ja-JP" altLang="en-US" sz="1600" dirty="0"/>
                        <a:t>施設運営に係る人件費や消耗品費等</a:t>
                      </a:r>
                      <a:endParaRPr kumimoji="1" lang="en-US" altLang="ja-JP" sz="1600" dirty="0"/>
                    </a:p>
                  </a:txBody>
                  <a:tcPr anchor="ctr"/>
                </a:tc>
                <a:tc>
                  <a:txBody>
                    <a:bodyPr/>
                    <a:lstStyle/>
                    <a:p>
                      <a:pPr algn="r"/>
                      <a:r>
                        <a:rPr kumimoji="1" lang="en-US" altLang="ja-JP" dirty="0"/>
                        <a:t>5,784,286</a:t>
                      </a:r>
                      <a:r>
                        <a:rPr kumimoji="1" lang="ja-JP" altLang="en-US" dirty="0"/>
                        <a:t>円</a:t>
                      </a:r>
                    </a:p>
                  </a:txBody>
                  <a:tcPr anchor="ctr"/>
                </a:tc>
                <a:extLst>
                  <a:ext uri="{0D108BD9-81ED-4DB2-BD59-A6C34878D82A}">
                    <a16:rowId xmlns:a16="http://schemas.microsoft.com/office/drawing/2014/main" val="10001"/>
                  </a:ext>
                </a:extLst>
              </a:tr>
              <a:tr h="597254">
                <a:tc>
                  <a:txBody>
                    <a:bodyPr/>
                    <a:lstStyle/>
                    <a:p>
                      <a:pPr algn="l"/>
                      <a:r>
                        <a:rPr kumimoji="1" lang="ja-JP" altLang="en-US" dirty="0"/>
                        <a:t>２　子育て支援行事費</a:t>
                      </a:r>
                    </a:p>
                  </a:txBody>
                  <a:tcPr anchor="ctr"/>
                </a:tc>
                <a:tc>
                  <a:txBody>
                    <a:bodyPr/>
                    <a:lstStyle/>
                    <a:p>
                      <a:pPr algn="l"/>
                      <a:r>
                        <a:rPr kumimoji="1" lang="ja-JP" altLang="en-US" sz="1600" dirty="0"/>
                        <a:t>月</a:t>
                      </a:r>
                      <a:r>
                        <a:rPr kumimoji="1" lang="en-US" altLang="ja-JP" sz="1600" dirty="0"/>
                        <a:t>1</a:t>
                      </a:r>
                      <a:r>
                        <a:rPr kumimoji="1" lang="ja-JP" altLang="en-US" sz="1600" dirty="0"/>
                        <a:t>回以上実施する未就学児向けイベントに係る費用</a:t>
                      </a:r>
                    </a:p>
                  </a:txBody>
                  <a:tcPr anchor="ctr"/>
                </a:tc>
                <a:tc>
                  <a:txBody>
                    <a:bodyPr/>
                    <a:lstStyle/>
                    <a:p>
                      <a:pPr algn="r"/>
                      <a:r>
                        <a:rPr kumimoji="1" lang="en-US" altLang="ja-JP" dirty="0"/>
                        <a:t>12,540</a:t>
                      </a:r>
                      <a:r>
                        <a:rPr kumimoji="1" lang="ja-JP" altLang="en-US" dirty="0"/>
                        <a:t>円</a:t>
                      </a:r>
                    </a:p>
                  </a:txBody>
                  <a:tcPr anchor="ctr"/>
                </a:tc>
                <a:extLst>
                  <a:ext uri="{0D108BD9-81ED-4DB2-BD59-A6C34878D82A}">
                    <a16:rowId xmlns:a16="http://schemas.microsoft.com/office/drawing/2014/main" val="10002"/>
                  </a:ext>
                </a:extLst>
              </a:tr>
              <a:tr h="641597">
                <a:tc>
                  <a:txBody>
                    <a:bodyPr/>
                    <a:lstStyle/>
                    <a:p>
                      <a:pPr algn="l"/>
                      <a:r>
                        <a:rPr kumimoji="1" lang="ja-JP" altLang="en-US" dirty="0"/>
                        <a:t>３　地域交流行事費</a:t>
                      </a:r>
                    </a:p>
                  </a:txBody>
                  <a:tcPr anchor="ctr"/>
                </a:tc>
                <a:tc>
                  <a:txBody>
                    <a:bodyPr/>
                    <a:lstStyle/>
                    <a:p>
                      <a:pPr algn="l"/>
                      <a:r>
                        <a:rPr kumimoji="1" lang="ja-JP" altLang="en-US" sz="1600" dirty="0"/>
                        <a:t>年</a:t>
                      </a:r>
                      <a:r>
                        <a:rPr kumimoji="1" lang="en-US" altLang="ja-JP" sz="1600" dirty="0"/>
                        <a:t>1</a:t>
                      </a:r>
                      <a:r>
                        <a:rPr kumimoji="1" lang="ja-JP" altLang="en-US" sz="1600" dirty="0"/>
                        <a:t>回程度開催する地域イベントに係る費用</a:t>
                      </a:r>
                    </a:p>
                  </a:txBody>
                  <a:tcPr anchor="ctr"/>
                </a:tc>
                <a:tc>
                  <a:txBody>
                    <a:bodyPr/>
                    <a:lstStyle/>
                    <a:p>
                      <a:pPr algn="r"/>
                      <a:r>
                        <a:rPr kumimoji="1" lang="en-US" altLang="ja-JP" dirty="0"/>
                        <a:t>18,780</a:t>
                      </a:r>
                      <a:r>
                        <a:rPr kumimoji="1" lang="ja-JP" altLang="en-US" dirty="0"/>
                        <a:t>円</a:t>
                      </a:r>
                    </a:p>
                  </a:txBody>
                  <a:tcPr anchor="ctr"/>
                </a:tc>
                <a:extLst>
                  <a:ext uri="{0D108BD9-81ED-4DB2-BD59-A6C34878D82A}">
                    <a16:rowId xmlns:a16="http://schemas.microsoft.com/office/drawing/2014/main" val="10003"/>
                  </a:ext>
                </a:extLst>
              </a:tr>
              <a:tr h="661178">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dirty="0"/>
                        <a:t>４　出張型冒険遊び場開催費</a:t>
                      </a:r>
                    </a:p>
                  </a:txBody>
                  <a:tcPr anchor="ctr"/>
                </a:tc>
                <a:tc>
                  <a:txBody>
                    <a:bodyPr/>
                    <a:lstStyle/>
                    <a:p>
                      <a:pPr algn="l"/>
                      <a:r>
                        <a:rPr kumimoji="1" lang="ja-JP" altLang="en-US" sz="1600" dirty="0"/>
                        <a:t>市内公園等で開催する冒険遊び場に係る費用</a:t>
                      </a:r>
                    </a:p>
                  </a:txBody>
                  <a:tcPr anchor="ctr"/>
                </a:tc>
                <a:tc>
                  <a:txBody>
                    <a:bodyPr/>
                    <a:lstStyle/>
                    <a:p>
                      <a:pPr algn="r"/>
                      <a:r>
                        <a:rPr kumimoji="1" lang="en-US" altLang="ja-JP" dirty="0"/>
                        <a:t>183,900</a:t>
                      </a:r>
                      <a:r>
                        <a:rPr kumimoji="1" lang="ja-JP" altLang="en-US" dirty="0"/>
                        <a:t>円</a:t>
                      </a:r>
                    </a:p>
                  </a:txBody>
                  <a:tcPr anchor="ctr"/>
                </a:tc>
                <a:extLst>
                  <a:ext uri="{0D108BD9-81ED-4DB2-BD59-A6C34878D82A}">
                    <a16:rowId xmlns:a16="http://schemas.microsoft.com/office/drawing/2014/main" val="10004"/>
                  </a:ext>
                </a:extLst>
              </a:tr>
              <a:tr h="661178">
                <a:tc>
                  <a:txBody>
                    <a:bodyPr/>
                    <a:lstStyle/>
                    <a:p>
                      <a:pPr algn="ctr"/>
                      <a:r>
                        <a:rPr kumimoji="1" lang="ja-JP" altLang="en-US" dirty="0"/>
                        <a:t>合計</a:t>
                      </a:r>
                    </a:p>
                  </a:txBody>
                  <a:tcPr anchor="ctr"/>
                </a:tc>
                <a:tc>
                  <a:txBody>
                    <a:bodyPr/>
                    <a:lstStyle/>
                    <a:p>
                      <a:pPr algn="r"/>
                      <a:endParaRPr kumimoji="1" lang="ja-JP" altLang="en-US" sz="1600" dirty="0"/>
                    </a:p>
                  </a:txBody>
                  <a:tcPr anchor="ctr"/>
                </a:tc>
                <a:tc>
                  <a:txBody>
                    <a:bodyPr/>
                    <a:lstStyle/>
                    <a:p>
                      <a:pPr algn="r"/>
                      <a:r>
                        <a:rPr kumimoji="1" lang="en-US" altLang="ja-JP" dirty="0"/>
                        <a:t>5,999,506</a:t>
                      </a:r>
                      <a:r>
                        <a:rPr kumimoji="1" lang="ja-JP" altLang="en-US" dirty="0"/>
                        <a:t>円</a:t>
                      </a:r>
                    </a:p>
                  </a:txBody>
                  <a:tcPr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744474111"/>
      </p:ext>
    </p:extLst>
  </p:cSld>
  <p:clrMapOvr>
    <a:masterClrMapping/>
  </p:clrMapOvr>
</p:sld>
</file>

<file path=ppt/theme/theme1.xml><?xml version="1.0" encoding="utf-8"?>
<a:theme xmlns:a="http://schemas.openxmlformats.org/drawingml/2006/main" name="ファセット">
  <a:themeElements>
    <a:clrScheme name="デザート">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ファセット">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tileRect/>
        </a:gradFill>
        <a:gradFill rotWithShape="1">
          <a:gsLst>
            <a:gs pos="0">
              <a:schemeClr val="phClr">
                <a:tint val="96000"/>
              </a:schemeClr>
            </a:gs>
            <a:gs pos="78000">
              <a:schemeClr val="phClr">
                <a:shade val="94000"/>
                <a:lumMod val="94000"/>
              </a:schemeClr>
            </a:gs>
          </a:gsLst>
          <a:lin ang="5400000" scaled="0"/>
          <a:tileRect/>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tileRect/>
        </a:gradFill>
        <a:gradFill rotWithShape="1">
          <a:gsLst>
            <a:gs pos="0">
              <a:schemeClr val="phClr">
                <a:tint val="90000"/>
                <a:lumMod val="110000"/>
              </a:schemeClr>
            </a:gs>
            <a:gs pos="100000">
              <a:schemeClr val="phClr">
                <a:shade val="94000"/>
                <a:lumMod val="96000"/>
              </a:schemeClr>
            </a:gs>
          </a:gsLst>
          <a:path path="circle">
            <a:fillToRect l="50000" t="50000" r="100000" b="100000"/>
          </a:path>
          <a:tileRect/>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7292</TotalTime>
  <Words>825</Words>
  <Application>Microsoft Office PowerPoint</Application>
  <PresentationFormat>ワイド画面</PresentationFormat>
  <Paragraphs>215</Paragraphs>
  <Slides>11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11</vt:i4>
      </vt:variant>
    </vt:vector>
  </HeadingPairs>
  <TitlesOfParts>
    <vt:vector size="17" baseType="lpstr">
      <vt:lpstr>メイリオ</vt:lpstr>
      <vt:lpstr>游ゴシック</vt:lpstr>
      <vt:lpstr>Arial</vt:lpstr>
      <vt:lpstr>Trebuchet MS</vt:lpstr>
      <vt:lpstr>Wingdings 3</vt:lpstr>
      <vt:lpstr>ファセット</vt:lpstr>
      <vt:lpstr>令和５年度 鎌倉市冒険遊び場協働運営事業について</vt:lpstr>
      <vt:lpstr>1-1. 利用者数（月合計）　　　　　　　　　　　　　　　　平均利用者数765人/月</vt:lpstr>
      <vt:lpstr>1-1. 利用者数（月合計）</vt:lpstr>
      <vt:lpstr>1-2. 利用者数（一日平均）</vt:lpstr>
      <vt:lpstr>1-4. 利用者数（地域別月平均）</vt:lpstr>
      <vt:lpstr>1-4. 利用者数（午前・午後別）　※令和５年４～1月</vt:lpstr>
      <vt:lpstr>PowerPoint プレゼンテーション</vt:lpstr>
      <vt:lpstr>PowerPoint プレゼンテーション</vt:lpstr>
      <vt:lpstr>PowerPoint プレゼンテーション</vt:lpstr>
      <vt:lpstr>PowerPoint プレゼンテーション</vt:lpstr>
      <vt:lpstr>今後の目標と取組について</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鎌倉市冒険遊び場協働運営事業推進検討</dc:title>
  <dc:creator>user</dc:creator>
  <cp:lastModifiedBy>A07P044</cp:lastModifiedBy>
  <cp:revision>391</cp:revision>
  <cp:lastPrinted>2024-03-07T06:05:56Z</cp:lastPrinted>
  <dcterms:created xsi:type="dcterms:W3CDTF">2020-12-15T09:08:57Z</dcterms:created>
  <dcterms:modified xsi:type="dcterms:W3CDTF">2024-03-19T05:04:40Z</dcterms:modified>
</cp:coreProperties>
</file>